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88" r:id="rId3"/>
    <p:sldId id="258" r:id="rId4"/>
    <p:sldId id="261" r:id="rId5"/>
    <p:sldId id="263" r:id="rId6"/>
    <p:sldId id="264" r:id="rId7"/>
    <p:sldId id="290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81" r:id="rId16"/>
    <p:sldId id="280" r:id="rId17"/>
    <p:sldId id="279" r:id="rId18"/>
    <p:sldId id="278" r:id="rId19"/>
    <p:sldId id="277" r:id="rId20"/>
    <p:sldId id="276" r:id="rId21"/>
    <p:sldId id="274" r:id="rId22"/>
    <p:sldId id="275" r:id="rId23"/>
    <p:sldId id="283" r:id="rId24"/>
    <p:sldId id="285" r:id="rId25"/>
    <p:sldId id="286" r:id="rId26"/>
    <p:sldId id="287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321" autoAdjust="0"/>
  </p:normalViewPr>
  <p:slideViewPr>
    <p:cSldViewPr snapToGrid="0">
      <p:cViewPr>
        <p:scale>
          <a:sx n="70" d="100"/>
          <a:sy n="70" d="100"/>
        </p:scale>
        <p:origin x="738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09C4A-A54D-4214-8FF9-4CA336EBFAB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F25F780-FB7C-4448-AAC0-24BCE6CCFE42}">
      <dgm:prSet phldrT="[Text]"/>
      <dgm:spPr/>
      <dgm:t>
        <a:bodyPr/>
        <a:lstStyle/>
        <a:p>
          <a:r>
            <a:rPr lang="de-DE" dirty="0"/>
            <a:t>Grundsatzproblem</a:t>
          </a:r>
        </a:p>
      </dgm:t>
    </dgm:pt>
    <dgm:pt modelId="{FBAB8B46-1538-4BDB-AEBB-0BD1FC156428}" type="parTrans" cxnId="{B854D45E-6411-4621-8318-268F97C72D8B}">
      <dgm:prSet/>
      <dgm:spPr/>
      <dgm:t>
        <a:bodyPr/>
        <a:lstStyle/>
        <a:p>
          <a:endParaRPr lang="de-DE"/>
        </a:p>
      </dgm:t>
    </dgm:pt>
    <dgm:pt modelId="{8AA111F6-DF63-4DA7-BE18-769ABF0EE76E}" type="sibTrans" cxnId="{B854D45E-6411-4621-8318-268F97C72D8B}">
      <dgm:prSet/>
      <dgm:spPr/>
      <dgm:t>
        <a:bodyPr/>
        <a:lstStyle/>
        <a:p>
          <a:endParaRPr lang="de-DE"/>
        </a:p>
      </dgm:t>
    </dgm:pt>
    <dgm:pt modelId="{38038A4D-D658-4055-8E12-5476364700C4}">
      <dgm:prSet phldrT="[Text]"/>
      <dgm:spPr/>
      <dgm:t>
        <a:bodyPr/>
        <a:lstStyle/>
        <a:p>
          <a:r>
            <a:rPr lang="de-DE" dirty="0"/>
            <a:t>Vertragsart, Vertragspartner und Vertragsgegenstand </a:t>
          </a:r>
        </a:p>
      </dgm:t>
    </dgm:pt>
    <dgm:pt modelId="{399804CD-0D7D-4569-A3C8-90F22E7FFF60}" type="parTrans" cxnId="{FC8C5F07-EAAE-42BC-9942-6C1763989316}">
      <dgm:prSet/>
      <dgm:spPr/>
      <dgm:t>
        <a:bodyPr/>
        <a:lstStyle/>
        <a:p>
          <a:endParaRPr lang="de-DE"/>
        </a:p>
      </dgm:t>
    </dgm:pt>
    <dgm:pt modelId="{5BF995A6-5C8A-422C-B677-57F0EB6159B6}" type="sibTrans" cxnId="{FC8C5F07-EAAE-42BC-9942-6C1763989316}">
      <dgm:prSet/>
      <dgm:spPr/>
      <dgm:t>
        <a:bodyPr/>
        <a:lstStyle/>
        <a:p>
          <a:endParaRPr lang="de-DE"/>
        </a:p>
      </dgm:t>
    </dgm:pt>
    <dgm:pt modelId="{0B10295F-B93E-486B-AB4D-5AA89637740D}">
      <dgm:prSet/>
      <dgm:spPr/>
      <dgm:t>
        <a:bodyPr/>
        <a:lstStyle/>
        <a:p>
          <a:r>
            <a:rPr lang="de-DE" dirty="0"/>
            <a:t>Haupt- und Nebenleistungspflichten </a:t>
          </a:r>
        </a:p>
      </dgm:t>
    </dgm:pt>
    <dgm:pt modelId="{FE0980C6-F893-4770-BFB5-EC4C2386417F}" type="parTrans" cxnId="{CAB04852-8B26-4787-B566-0DC017AEC42D}">
      <dgm:prSet/>
      <dgm:spPr/>
    </dgm:pt>
    <dgm:pt modelId="{7E76600F-952D-4672-B1F9-B511F8CBF6CB}" type="sibTrans" cxnId="{CAB04852-8B26-4787-B566-0DC017AEC42D}">
      <dgm:prSet/>
      <dgm:spPr/>
    </dgm:pt>
    <dgm:pt modelId="{747BC6F4-ECB2-4D38-9E0C-4DD1DF75500B}">
      <dgm:prSet/>
      <dgm:spPr/>
      <dgm:t>
        <a:bodyPr/>
        <a:lstStyle/>
        <a:p>
          <a:r>
            <a:rPr lang="de-DE" dirty="0"/>
            <a:t>Urheber- und Verwertungsrechte </a:t>
          </a:r>
        </a:p>
      </dgm:t>
    </dgm:pt>
    <dgm:pt modelId="{ED28EF28-5EFF-45C3-AF2C-1CFF18611BA9}" type="parTrans" cxnId="{33621247-35BF-4838-AE29-B647CA24389E}">
      <dgm:prSet/>
      <dgm:spPr/>
    </dgm:pt>
    <dgm:pt modelId="{D43784F0-2DD3-4531-B22E-C825EE4799DA}" type="sibTrans" cxnId="{33621247-35BF-4838-AE29-B647CA24389E}">
      <dgm:prSet/>
      <dgm:spPr/>
    </dgm:pt>
    <dgm:pt modelId="{B533CE2E-5B5C-4590-8EDA-DDE01ED3E352}">
      <dgm:prSet/>
      <dgm:spPr/>
      <dgm:t>
        <a:bodyPr/>
        <a:lstStyle/>
        <a:p>
          <a:r>
            <a:rPr lang="de-DE" dirty="0"/>
            <a:t>Vertragsdauer und Kündigung, Kosten und Gebühren </a:t>
          </a:r>
        </a:p>
      </dgm:t>
    </dgm:pt>
    <dgm:pt modelId="{530498E5-BD45-40D7-8FAC-7CCAA69844ED}" type="parTrans" cxnId="{8749436B-9058-4B0E-8229-BC257A32B9E0}">
      <dgm:prSet/>
      <dgm:spPr/>
    </dgm:pt>
    <dgm:pt modelId="{9FEE7E3C-88A2-4A00-B2D0-E67C8490F4C6}" type="sibTrans" cxnId="{8749436B-9058-4B0E-8229-BC257A32B9E0}">
      <dgm:prSet/>
      <dgm:spPr/>
    </dgm:pt>
    <dgm:pt modelId="{0E441B8E-A538-4A45-BA42-BFF6F6E3CB31}">
      <dgm:prSet/>
      <dgm:spPr/>
      <dgm:t>
        <a:bodyPr/>
        <a:lstStyle/>
        <a:p>
          <a:r>
            <a:rPr lang="de-DE" dirty="0"/>
            <a:t>Schlussbestimmungen und Fazit </a:t>
          </a:r>
        </a:p>
      </dgm:t>
    </dgm:pt>
    <dgm:pt modelId="{82477DD5-E547-4634-8B2D-A1F35B215272}" type="parTrans" cxnId="{FE6DB748-C717-44DA-BF84-F998E6FE4B4C}">
      <dgm:prSet/>
      <dgm:spPr/>
    </dgm:pt>
    <dgm:pt modelId="{BC74EF2A-1102-4A3A-92B5-0ACB6011D343}" type="sibTrans" cxnId="{FE6DB748-C717-44DA-BF84-F998E6FE4B4C}">
      <dgm:prSet/>
      <dgm:spPr/>
    </dgm:pt>
    <dgm:pt modelId="{475F4572-7FA2-4C75-8C62-4A7E0F58C6D3}" type="pres">
      <dgm:prSet presAssocID="{0AE09C4A-A54D-4214-8FF9-4CA336EBFAB5}" presName="Name0" presStyleCnt="0">
        <dgm:presLayoutVars>
          <dgm:chMax val="7"/>
          <dgm:chPref val="7"/>
          <dgm:dir/>
        </dgm:presLayoutVars>
      </dgm:prSet>
      <dgm:spPr/>
    </dgm:pt>
    <dgm:pt modelId="{00C8603F-CA44-466A-BE7D-7BB9F294B3F9}" type="pres">
      <dgm:prSet presAssocID="{0AE09C4A-A54D-4214-8FF9-4CA336EBFAB5}" presName="Name1" presStyleCnt="0"/>
      <dgm:spPr/>
    </dgm:pt>
    <dgm:pt modelId="{12E87D13-3DB0-4010-88CB-EF9C8BC5E414}" type="pres">
      <dgm:prSet presAssocID="{0AE09C4A-A54D-4214-8FF9-4CA336EBFAB5}" presName="cycle" presStyleCnt="0"/>
      <dgm:spPr/>
    </dgm:pt>
    <dgm:pt modelId="{9178D417-43CC-461B-9607-6E688A902D78}" type="pres">
      <dgm:prSet presAssocID="{0AE09C4A-A54D-4214-8FF9-4CA336EBFAB5}" presName="srcNode" presStyleLbl="node1" presStyleIdx="0" presStyleCnt="6"/>
      <dgm:spPr/>
    </dgm:pt>
    <dgm:pt modelId="{EE9D15F2-3D7E-4371-AF8F-396024F62F0F}" type="pres">
      <dgm:prSet presAssocID="{0AE09C4A-A54D-4214-8FF9-4CA336EBFAB5}" presName="conn" presStyleLbl="parChTrans1D2" presStyleIdx="0" presStyleCnt="1"/>
      <dgm:spPr/>
    </dgm:pt>
    <dgm:pt modelId="{1F3291C8-73D5-4204-A0F0-8825212EC923}" type="pres">
      <dgm:prSet presAssocID="{0AE09C4A-A54D-4214-8FF9-4CA336EBFAB5}" presName="extraNode" presStyleLbl="node1" presStyleIdx="0" presStyleCnt="6"/>
      <dgm:spPr/>
    </dgm:pt>
    <dgm:pt modelId="{102EAD2A-4C78-4959-BFAE-51251E3F3C01}" type="pres">
      <dgm:prSet presAssocID="{0AE09C4A-A54D-4214-8FF9-4CA336EBFAB5}" presName="dstNode" presStyleLbl="node1" presStyleIdx="0" presStyleCnt="6"/>
      <dgm:spPr/>
    </dgm:pt>
    <dgm:pt modelId="{6402C677-D4B7-47F4-A847-3522FFE1B8B1}" type="pres">
      <dgm:prSet presAssocID="{5F25F780-FB7C-4448-AAC0-24BCE6CCFE42}" presName="text_1" presStyleLbl="node1" presStyleIdx="0" presStyleCnt="6">
        <dgm:presLayoutVars>
          <dgm:bulletEnabled val="1"/>
        </dgm:presLayoutVars>
      </dgm:prSet>
      <dgm:spPr/>
    </dgm:pt>
    <dgm:pt modelId="{CB326431-E270-4319-A857-14D9E3760C94}" type="pres">
      <dgm:prSet presAssocID="{5F25F780-FB7C-4448-AAC0-24BCE6CCFE42}" presName="accent_1" presStyleCnt="0"/>
      <dgm:spPr/>
    </dgm:pt>
    <dgm:pt modelId="{E0D35932-8793-4B5E-AC43-3A4D90D4D8E8}" type="pres">
      <dgm:prSet presAssocID="{5F25F780-FB7C-4448-AAC0-24BCE6CCFE42}" presName="accentRepeatNode" presStyleLbl="solidFgAcc1" presStyleIdx="0" presStyleCnt="6"/>
      <dgm:spPr/>
    </dgm:pt>
    <dgm:pt modelId="{FDED0AF1-6F6F-4A35-9E66-3147E08B9B5B}" type="pres">
      <dgm:prSet presAssocID="{38038A4D-D658-4055-8E12-5476364700C4}" presName="text_2" presStyleLbl="node1" presStyleIdx="1" presStyleCnt="6">
        <dgm:presLayoutVars>
          <dgm:bulletEnabled val="1"/>
        </dgm:presLayoutVars>
      </dgm:prSet>
      <dgm:spPr/>
    </dgm:pt>
    <dgm:pt modelId="{6EF66987-CB8E-4ACE-9A64-F6E81E349BAD}" type="pres">
      <dgm:prSet presAssocID="{38038A4D-D658-4055-8E12-5476364700C4}" presName="accent_2" presStyleCnt="0"/>
      <dgm:spPr/>
    </dgm:pt>
    <dgm:pt modelId="{E8546406-0F47-4CFC-B1A5-128AA8DDD945}" type="pres">
      <dgm:prSet presAssocID="{38038A4D-D658-4055-8E12-5476364700C4}" presName="accentRepeatNode" presStyleLbl="solidFgAcc1" presStyleIdx="1" presStyleCnt="6"/>
      <dgm:spPr/>
    </dgm:pt>
    <dgm:pt modelId="{407203D7-25EA-47DD-A76D-8309A925709F}" type="pres">
      <dgm:prSet presAssocID="{0B10295F-B93E-486B-AB4D-5AA89637740D}" presName="text_3" presStyleLbl="node1" presStyleIdx="2" presStyleCnt="6">
        <dgm:presLayoutVars>
          <dgm:bulletEnabled val="1"/>
        </dgm:presLayoutVars>
      </dgm:prSet>
      <dgm:spPr/>
    </dgm:pt>
    <dgm:pt modelId="{F5113142-8028-4409-A487-7919222A12BB}" type="pres">
      <dgm:prSet presAssocID="{0B10295F-B93E-486B-AB4D-5AA89637740D}" presName="accent_3" presStyleCnt="0"/>
      <dgm:spPr/>
    </dgm:pt>
    <dgm:pt modelId="{F9CD8BA6-0D02-463D-AACA-FBBEBF699DA1}" type="pres">
      <dgm:prSet presAssocID="{0B10295F-B93E-486B-AB4D-5AA89637740D}" presName="accentRepeatNode" presStyleLbl="solidFgAcc1" presStyleIdx="2" presStyleCnt="6"/>
      <dgm:spPr/>
    </dgm:pt>
    <dgm:pt modelId="{85E1B212-4208-4006-BAF2-36BAFDFA5E24}" type="pres">
      <dgm:prSet presAssocID="{747BC6F4-ECB2-4D38-9E0C-4DD1DF75500B}" presName="text_4" presStyleLbl="node1" presStyleIdx="3" presStyleCnt="6">
        <dgm:presLayoutVars>
          <dgm:bulletEnabled val="1"/>
        </dgm:presLayoutVars>
      </dgm:prSet>
      <dgm:spPr/>
    </dgm:pt>
    <dgm:pt modelId="{4437C9E9-FFE4-41EB-986C-3BF987EBF66E}" type="pres">
      <dgm:prSet presAssocID="{747BC6F4-ECB2-4D38-9E0C-4DD1DF75500B}" presName="accent_4" presStyleCnt="0"/>
      <dgm:spPr/>
    </dgm:pt>
    <dgm:pt modelId="{3F5F9B01-F208-45B7-A39F-B8E07FC05692}" type="pres">
      <dgm:prSet presAssocID="{747BC6F4-ECB2-4D38-9E0C-4DD1DF75500B}" presName="accentRepeatNode" presStyleLbl="solidFgAcc1" presStyleIdx="3" presStyleCnt="6"/>
      <dgm:spPr/>
    </dgm:pt>
    <dgm:pt modelId="{58B55323-1650-4F5A-B162-766E885C98A8}" type="pres">
      <dgm:prSet presAssocID="{B533CE2E-5B5C-4590-8EDA-DDE01ED3E352}" presName="text_5" presStyleLbl="node1" presStyleIdx="4" presStyleCnt="6">
        <dgm:presLayoutVars>
          <dgm:bulletEnabled val="1"/>
        </dgm:presLayoutVars>
      </dgm:prSet>
      <dgm:spPr/>
    </dgm:pt>
    <dgm:pt modelId="{AC00B879-0F81-4674-AC63-BE41FE665B28}" type="pres">
      <dgm:prSet presAssocID="{B533CE2E-5B5C-4590-8EDA-DDE01ED3E352}" presName="accent_5" presStyleCnt="0"/>
      <dgm:spPr/>
    </dgm:pt>
    <dgm:pt modelId="{7571FC2C-CA63-4F6D-B38A-FFF999DE7F3D}" type="pres">
      <dgm:prSet presAssocID="{B533CE2E-5B5C-4590-8EDA-DDE01ED3E352}" presName="accentRepeatNode" presStyleLbl="solidFgAcc1" presStyleIdx="4" presStyleCnt="6"/>
      <dgm:spPr/>
    </dgm:pt>
    <dgm:pt modelId="{44F01582-B54C-419F-86C0-EC70ACB6C387}" type="pres">
      <dgm:prSet presAssocID="{0E441B8E-A538-4A45-BA42-BFF6F6E3CB31}" presName="text_6" presStyleLbl="node1" presStyleIdx="5" presStyleCnt="6">
        <dgm:presLayoutVars>
          <dgm:bulletEnabled val="1"/>
        </dgm:presLayoutVars>
      </dgm:prSet>
      <dgm:spPr/>
    </dgm:pt>
    <dgm:pt modelId="{C854B280-1DC1-443E-8EB5-CC250AE720AE}" type="pres">
      <dgm:prSet presAssocID="{0E441B8E-A538-4A45-BA42-BFF6F6E3CB31}" presName="accent_6" presStyleCnt="0"/>
      <dgm:spPr/>
    </dgm:pt>
    <dgm:pt modelId="{E7AFB1CB-A80B-466F-89A5-82A5D5A118EE}" type="pres">
      <dgm:prSet presAssocID="{0E441B8E-A538-4A45-BA42-BFF6F6E3CB31}" presName="accentRepeatNode" presStyleLbl="solidFgAcc1" presStyleIdx="5" presStyleCnt="6"/>
      <dgm:spPr/>
    </dgm:pt>
  </dgm:ptLst>
  <dgm:cxnLst>
    <dgm:cxn modelId="{FC8C5F07-EAAE-42BC-9942-6C1763989316}" srcId="{0AE09C4A-A54D-4214-8FF9-4CA336EBFAB5}" destId="{38038A4D-D658-4055-8E12-5476364700C4}" srcOrd="1" destOrd="0" parTransId="{399804CD-0D7D-4569-A3C8-90F22E7FFF60}" sibTransId="{5BF995A6-5C8A-422C-B677-57F0EB6159B6}"/>
    <dgm:cxn modelId="{E46C7533-07E3-414D-B4DC-3A1D1494F2BB}" type="presOf" srcId="{0B10295F-B93E-486B-AB4D-5AA89637740D}" destId="{407203D7-25EA-47DD-A76D-8309A925709F}" srcOrd="0" destOrd="0" presId="urn:microsoft.com/office/officeart/2008/layout/VerticalCurvedList"/>
    <dgm:cxn modelId="{B854D45E-6411-4621-8318-268F97C72D8B}" srcId="{0AE09C4A-A54D-4214-8FF9-4CA336EBFAB5}" destId="{5F25F780-FB7C-4448-AAC0-24BCE6CCFE42}" srcOrd="0" destOrd="0" parTransId="{FBAB8B46-1538-4BDB-AEBB-0BD1FC156428}" sibTransId="{8AA111F6-DF63-4DA7-BE18-769ABF0EE76E}"/>
    <dgm:cxn modelId="{9B58D162-20EF-42E4-807B-1B448817F843}" type="presOf" srcId="{8AA111F6-DF63-4DA7-BE18-769ABF0EE76E}" destId="{EE9D15F2-3D7E-4371-AF8F-396024F62F0F}" srcOrd="0" destOrd="0" presId="urn:microsoft.com/office/officeart/2008/layout/VerticalCurvedList"/>
    <dgm:cxn modelId="{33621247-35BF-4838-AE29-B647CA24389E}" srcId="{0AE09C4A-A54D-4214-8FF9-4CA336EBFAB5}" destId="{747BC6F4-ECB2-4D38-9E0C-4DD1DF75500B}" srcOrd="3" destOrd="0" parTransId="{ED28EF28-5EFF-45C3-AF2C-1CFF18611BA9}" sibTransId="{D43784F0-2DD3-4531-B22E-C825EE4799DA}"/>
    <dgm:cxn modelId="{FE6DB748-C717-44DA-BF84-F998E6FE4B4C}" srcId="{0AE09C4A-A54D-4214-8FF9-4CA336EBFAB5}" destId="{0E441B8E-A538-4A45-BA42-BFF6F6E3CB31}" srcOrd="5" destOrd="0" parTransId="{82477DD5-E547-4634-8B2D-A1F35B215272}" sibTransId="{BC74EF2A-1102-4A3A-92B5-0ACB6011D343}"/>
    <dgm:cxn modelId="{8749436B-9058-4B0E-8229-BC257A32B9E0}" srcId="{0AE09C4A-A54D-4214-8FF9-4CA336EBFAB5}" destId="{B533CE2E-5B5C-4590-8EDA-DDE01ED3E352}" srcOrd="4" destOrd="0" parTransId="{530498E5-BD45-40D7-8FAC-7CCAA69844ED}" sibTransId="{9FEE7E3C-88A2-4A00-B2D0-E67C8490F4C6}"/>
    <dgm:cxn modelId="{5BCB106E-F3EA-407B-9955-5AEDCE62027D}" type="presOf" srcId="{B533CE2E-5B5C-4590-8EDA-DDE01ED3E352}" destId="{58B55323-1650-4F5A-B162-766E885C98A8}" srcOrd="0" destOrd="0" presId="urn:microsoft.com/office/officeart/2008/layout/VerticalCurvedList"/>
    <dgm:cxn modelId="{A41BCE6F-01FD-4FB1-A145-AB9114462E66}" type="presOf" srcId="{0E441B8E-A538-4A45-BA42-BFF6F6E3CB31}" destId="{44F01582-B54C-419F-86C0-EC70ACB6C387}" srcOrd="0" destOrd="0" presId="urn:microsoft.com/office/officeart/2008/layout/VerticalCurvedList"/>
    <dgm:cxn modelId="{CAB04852-8B26-4787-B566-0DC017AEC42D}" srcId="{0AE09C4A-A54D-4214-8FF9-4CA336EBFAB5}" destId="{0B10295F-B93E-486B-AB4D-5AA89637740D}" srcOrd="2" destOrd="0" parTransId="{FE0980C6-F893-4770-BFB5-EC4C2386417F}" sibTransId="{7E76600F-952D-4672-B1F9-B511F8CBF6CB}"/>
    <dgm:cxn modelId="{95DC85AC-9072-4EAB-901A-E3E2C12F15EC}" type="presOf" srcId="{38038A4D-D658-4055-8E12-5476364700C4}" destId="{FDED0AF1-6F6F-4A35-9E66-3147E08B9B5B}" srcOrd="0" destOrd="0" presId="urn:microsoft.com/office/officeart/2008/layout/VerticalCurvedList"/>
    <dgm:cxn modelId="{3CDBADB0-8AB0-4701-9C3A-08728665DE5E}" type="presOf" srcId="{5F25F780-FB7C-4448-AAC0-24BCE6CCFE42}" destId="{6402C677-D4B7-47F4-A847-3522FFE1B8B1}" srcOrd="0" destOrd="0" presId="urn:microsoft.com/office/officeart/2008/layout/VerticalCurvedList"/>
    <dgm:cxn modelId="{65E98EC7-179E-4E52-ABC6-7CF137D623E2}" type="presOf" srcId="{0AE09C4A-A54D-4214-8FF9-4CA336EBFAB5}" destId="{475F4572-7FA2-4C75-8C62-4A7E0F58C6D3}" srcOrd="0" destOrd="0" presId="urn:microsoft.com/office/officeart/2008/layout/VerticalCurvedList"/>
    <dgm:cxn modelId="{358D4ED0-A379-4189-BFDD-250BFEF1868C}" type="presOf" srcId="{747BC6F4-ECB2-4D38-9E0C-4DD1DF75500B}" destId="{85E1B212-4208-4006-BAF2-36BAFDFA5E24}" srcOrd="0" destOrd="0" presId="urn:microsoft.com/office/officeart/2008/layout/VerticalCurvedList"/>
    <dgm:cxn modelId="{05DF9A6E-1C7E-482D-8094-B3C8461D28F4}" type="presParOf" srcId="{475F4572-7FA2-4C75-8C62-4A7E0F58C6D3}" destId="{00C8603F-CA44-466A-BE7D-7BB9F294B3F9}" srcOrd="0" destOrd="0" presId="urn:microsoft.com/office/officeart/2008/layout/VerticalCurvedList"/>
    <dgm:cxn modelId="{32CCCB10-6239-42AD-B452-1589C9DBA85B}" type="presParOf" srcId="{00C8603F-CA44-466A-BE7D-7BB9F294B3F9}" destId="{12E87D13-3DB0-4010-88CB-EF9C8BC5E414}" srcOrd="0" destOrd="0" presId="urn:microsoft.com/office/officeart/2008/layout/VerticalCurvedList"/>
    <dgm:cxn modelId="{D60D1124-8CA0-41A3-8460-533EAC00D3D4}" type="presParOf" srcId="{12E87D13-3DB0-4010-88CB-EF9C8BC5E414}" destId="{9178D417-43CC-461B-9607-6E688A902D78}" srcOrd="0" destOrd="0" presId="urn:microsoft.com/office/officeart/2008/layout/VerticalCurvedList"/>
    <dgm:cxn modelId="{9AFE26DA-7A14-411B-9E59-08CDBD7E6133}" type="presParOf" srcId="{12E87D13-3DB0-4010-88CB-EF9C8BC5E414}" destId="{EE9D15F2-3D7E-4371-AF8F-396024F62F0F}" srcOrd="1" destOrd="0" presId="urn:microsoft.com/office/officeart/2008/layout/VerticalCurvedList"/>
    <dgm:cxn modelId="{01116A6E-4663-4C67-8E93-00A517E1840B}" type="presParOf" srcId="{12E87D13-3DB0-4010-88CB-EF9C8BC5E414}" destId="{1F3291C8-73D5-4204-A0F0-8825212EC923}" srcOrd="2" destOrd="0" presId="urn:microsoft.com/office/officeart/2008/layout/VerticalCurvedList"/>
    <dgm:cxn modelId="{55A57670-5A8E-44D9-A3FB-8E3D6DCAC980}" type="presParOf" srcId="{12E87D13-3DB0-4010-88CB-EF9C8BC5E414}" destId="{102EAD2A-4C78-4959-BFAE-51251E3F3C01}" srcOrd="3" destOrd="0" presId="urn:microsoft.com/office/officeart/2008/layout/VerticalCurvedList"/>
    <dgm:cxn modelId="{42975079-DDDF-4A0C-B2C8-667096F5BAD8}" type="presParOf" srcId="{00C8603F-CA44-466A-BE7D-7BB9F294B3F9}" destId="{6402C677-D4B7-47F4-A847-3522FFE1B8B1}" srcOrd="1" destOrd="0" presId="urn:microsoft.com/office/officeart/2008/layout/VerticalCurvedList"/>
    <dgm:cxn modelId="{DA117EDC-0919-4CB4-98C4-4F0DE3AB709B}" type="presParOf" srcId="{00C8603F-CA44-466A-BE7D-7BB9F294B3F9}" destId="{CB326431-E270-4319-A857-14D9E3760C94}" srcOrd="2" destOrd="0" presId="urn:microsoft.com/office/officeart/2008/layout/VerticalCurvedList"/>
    <dgm:cxn modelId="{FC433752-0326-46A9-8378-DD1BE94C6AC5}" type="presParOf" srcId="{CB326431-E270-4319-A857-14D9E3760C94}" destId="{E0D35932-8793-4B5E-AC43-3A4D90D4D8E8}" srcOrd="0" destOrd="0" presId="urn:microsoft.com/office/officeart/2008/layout/VerticalCurvedList"/>
    <dgm:cxn modelId="{80AD2C13-DC76-4884-A77F-A701E7A8CD30}" type="presParOf" srcId="{00C8603F-CA44-466A-BE7D-7BB9F294B3F9}" destId="{FDED0AF1-6F6F-4A35-9E66-3147E08B9B5B}" srcOrd="3" destOrd="0" presId="urn:microsoft.com/office/officeart/2008/layout/VerticalCurvedList"/>
    <dgm:cxn modelId="{89D6855F-EF90-46BE-B442-CED3899F9D42}" type="presParOf" srcId="{00C8603F-CA44-466A-BE7D-7BB9F294B3F9}" destId="{6EF66987-CB8E-4ACE-9A64-F6E81E349BAD}" srcOrd="4" destOrd="0" presId="urn:microsoft.com/office/officeart/2008/layout/VerticalCurvedList"/>
    <dgm:cxn modelId="{C130DF79-7037-4D47-98EC-001C6A806A73}" type="presParOf" srcId="{6EF66987-CB8E-4ACE-9A64-F6E81E349BAD}" destId="{E8546406-0F47-4CFC-B1A5-128AA8DDD945}" srcOrd="0" destOrd="0" presId="urn:microsoft.com/office/officeart/2008/layout/VerticalCurvedList"/>
    <dgm:cxn modelId="{E5297288-A410-40CF-B398-71265A674EA0}" type="presParOf" srcId="{00C8603F-CA44-466A-BE7D-7BB9F294B3F9}" destId="{407203D7-25EA-47DD-A76D-8309A925709F}" srcOrd="5" destOrd="0" presId="urn:microsoft.com/office/officeart/2008/layout/VerticalCurvedList"/>
    <dgm:cxn modelId="{035FFD5F-43C7-4C90-965D-74625EA1F954}" type="presParOf" srcId="{00C8603F-CA44-466A-BE7D-7BB9F294B3F9}" destId="{F5113142-8028-4409-A487-7919222A12BB}" srcOrd="6" destOrd="0" presId="urn:microsoft.com/office/officeart/2008/layout/VerticalCurvedList"/>
    <dgm:cxn modelId="{50BEE06E-617A-4032-98AB-3315E9C64D51}" type="presParOf" srcId="{F5113142-8028-4409-A487-7919222A12BB}" destId="{F9CD8BA6-0D02-463D-AACA-FBBEBF699DA1}" srcOrd="0" destOrd="0" presId="urn:microsoft.com/office/officeart/2008/layout/VerticalCurvedList"/>
    <dgm:cxn modelId="{955135F9-3979-4417-AAF8-F9E37368C7AB}" type="presParOf" srcId="{00C8603F-CA44-466A-BE7D-7BB9F294B3F9}" destId="{85E1B212-4208-4006-BAF2-36BAFDFA5E24}" srcOrd="7" destOrd="0" presId="urn:microsoft.com/office/officeart/2008/layout/VerticalCurvedList"/>
    <dgm:cxn modelId="{0A7DC21A-87F0-46B3-9C6D-8EDC56660A87}" type="presParOf" srcId="{00C8603F-CA44-466A-BE7D-7BB9F294B3F9}" destId="{4437C9E9-FFE4-41EB-986C-3BF987EBF66E}" srcOrd="8" destOrd="0" presId="urn:microsoft.com/office/officeart/2008/layout/VerticalCurvedList"/>
    <dgm:cxn modelId="{AC19AB3D-081A-4FE7-ABCF-9C791C2DE685}" type="presParOf" srcId="{4437C9E9-FFE4-41EB-986C-3BF987EBF66E}" destId="{3F5F9B01-F208-45B7-A39F-B8E07FC05692}" srcOrd="0" destOrd="0" presId="urn:microsoft.com/office/officeart/2008/layout/VerticalCurvedList"/>
    <dgm:cxn modelId="{AAD76828-1317-4EF6-8E68-3C13E493EFA1}" type="presParOf" srcId="{00C8603F-CA44-466A-BE7D-7BB9F294B3F9}" destId="{58B55323-1650-4F5A-B162-766E885C98A8}" srcOrd="9" destOrd="0" presId="urn:microsoft.com/office/officeart/2008/layout/VerticalCurvedList"/>
    <dgm:cxn modelId="{084D7773-287B-45D9-A6B0-86D13E1BF3BF}" type="presParOf" srcId="{00C8603F-CA44-466A-BE7D-7BB9F294B3F9}" destId="{AC00B879-0F81-4674-AC63-BE41FE665B28}" srcOrd="10" destOrd="0" presId="urn:microsoft.com/office/officeart/2008/layout/VerticalCurvedList"/>
    <dgm:cxn modelId="{3531028E-0A2E-4031-A263-BDA7BC760922}" type="presParOf" srcId="{AC00B879-0F81-4674-AC63-BE41FE665B28}" destId="{7571FC2C-CA63-4F6D-B38A-FFF999DE7F3D}" srcOrd="0" destOrd="0" presId="urn:microsoft.com/office/officeart/2008/layout/VerticalCurvedList"/>
    <dgm:cxn modelId="{FABE6481-9671-48F1-B1C9-7A8E198155A3}" type="presParOf" srcId="{00C8603F-CA44-466A-BE7D-7BB9F294B3F9}" destId="{44F01582-B54C-419F-86C0-EC70ACB6C387}" srcOrd="11" destOrd="0" presId="urn:microsoft.com/office/officeart/2008/layout/VerticalCurvedList"/>
    <dgm:cxn modelId="{C6764C49-BA58-4BFC-8D81-9EA458A2365D}" type="presParOf" srcId="{00C8603F-CA44-466A-BE7D-7BB9F294B3F9}" destId="{C854B280-1DC1-443E-8EB5-CC250AE720AE}" srcOrd="12" destOrd="0" presId="urn:microsoft.com/office/officeart/2008/layout/VerticalCurvedList"/>
    <dgm:cxn modelId="{02C147F9-99B9-465A-8ABF-9E208BD3FACA}" type="presParOf" srcId="{C854B280-1DC1-443E-8EB5-CC250AE720AE}" destId="{E7AFB1CB-A80B-466F-89A5-82A5D5A118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F433F34-24E9-4130-91E1-6B53D775990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F9F6C7B-F16C-439B-A687-EA319F9010F2}">
      <dgm:prSet phldrT="[Text]" custT="1"/>
      <dgm:spPr/>
      <dgm:t>
        <a:bodyPr/>
        <a:lstStyle/>
        <a:p>
          <a:r>
            <a:rPr lang="de-DE" sz="2400" dirty="0"/>
            <a:t>Erschließung = </a:t>
          </a:r>
          <a:br>
            <a:rPr lang="de-DE" sz="2400" dirty="0"/>
          </a:br>
          <a:r>
            <a:rPr lang="de-DE" sz="2400" dirty="0"/>
            <a:t>Teil des gesetzlichen Archivierungsauftrags Pflichtaufgabe</a:t>
          </a:r>
        </a:p>
      </dgm:t>
    </dgm:pt>
    <dgm:pt modelId="{B03791FC-9B6B-464B-BDF8-F9EFE0267154}" type="parTrans" cxnId="{A7A04A2D-5052-4154-854B-21452C0BACC3}">
      <dgm:prSet/>
      <dgm:spPr/>
      <dgm:t>
        <a:bodyPr/>
        <a:lstStyle/>
        <a:p>
          <a:endParaRPr lang="de-DE"/>
        </a:p>
      </dgm:t>
    </dgm:pt>
    <dgm:pt modelId="{C1C14C3D-8551-47AB-B846-DFD8C022188A}" type="sibTrans" cxnId="{A7A04A2D-5052-4154-854B-21452C0BACC3}">
      <dgm:prSet/>
      <dgm:spPr/>
      <dgm:t>
        <a:bodyPr/>
        <a:lstStyle/>
        <a:p>
          <a:endParaRPr lang="de-DE"/>
        </a:p>
      </dgm:t>
    </dgm:pt>
    <dgm:pt modelId="{32295194-B3F5-4F9D-A85D-79D634DDEB1B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Þ"/>
          </a:pPr>
          <a:r>
            <a:rPr lang="de-DE" sz="2400" dirty="0"/>
            <a:t>Vereinbarungen zur Erschließungsverpflichtung nicht entbehrlich: </a:t>
          </a:r>
          <a:br>
            <a:rPr lang="de-DE" sz="2400" dirty="0"/>
          </a:br>
          <a:r>
            <a:rPr lang="de-DE" sz="2400" dirty="0"/>
            <a:t>keine Kann-Bestimmung</a:t>
          </a:r>
        </a:p>
      </dgm:t>
    </dgm:pt>
    <dgm:pt modelId="{111051B8-7A5D-4DF7-94E8-529631C45A98}" type="parTrans" cxnId="{23D96B2F-5589-4F40-8C24-02FC83407F6C}">
      <dgm:prSet/>
      <dgm:spPr/>
      <dgm:t>
        <a:bodyPr/>
        <a:lstStyle/>
        <a:p>
          <a:endParaRPr lang="de-DE"/>
        </a:p>
      </dgm:t>
    </dgm:pt>
    <dgm:pt modelId="{DF50AED6-8F8B-4190-B39E-952497C23BCB}" type="sibTrans" cxnId="{23D96B2F-5589-4F40-8C24-02FC83407F6C}">
      <dgm:prSet/>
      <dgm:spPr/>
      <dgm:t>
        <a:bodyPr/>
        <a:lstStyle/>
        <a:p>
          <a:endParaRPr lang="de-DE"/>
        </a:p>
      </dgm:t>
    </dgm:pt>
    <dgm:pt modelId="{A1F6DD40-220B-4C52-B7B0-C69E34AC8830}">
      <dgm:prSet phldrT="[Text]" custT="1"/>
      <dgm:spPr/>
      <dgm:t>
        <a:bodyPr/>
        <a:lstStyle/>
        <a:p>
          <a:r>
            <a:rPr lang="de-DE" sz="2400" dirty="0"/>
            <a:t>Umfang und Tiefe der Erschließungsleistung vertraglich festzulegen </a:t>
          </a:r>
        </a:p>
      </dgm:t>
    </dgm:pt>
    <dgm:pt modelId="{41D7EB69-5636-4E40-BF90-0965595A1D9A}" type="parTrans" cxnId="{5194A0A0-258E-4202-83BD-AA65EF275CBD}">
      <dgm:prSet/>
      <dgm:spPr/>
      <dgm:t>
        <a:bodyPr/>
        <a:lstStyle/>
        <a:p>
          <a:endParaRPr lang="de-DE"/>
        </a:p>
      </dgm:t>
    </dgm:pt>
    <dgm:pt modelId="{EE15CDA5-53F9-4464-81EF-06ED12E61A67}" type="sibTrans" cxnId="{5194A0A0-258E-4202-83BD-AA65EF275CBD}">
      <dgm:prSet/>
      <dgm:spPr/>
      <dgm:t>
        <a:bodyPr/>
        <a:lstStyle/>
        <a:p>
          <a:endParaRPr lang="de-DE"/>
        </a:p>
      </dgm:t>
    </dgm:pt>
    <dgm:pt modelId="{A0269AAD-346C-4F29-B358-82641E3488D4}" type="pres">
      <dgm:prSet presAssocID="{8F433F34-24E9-4130-91E1-6B53D7759901}" presName="CompostProcess" presStyleCnt="0">
        <dgm:presLayoutVars>
          <dgm:dir/>
          <dgm:resizeHandles val="exact"/>
        </dgm:presLayoutVars>
      </dgm:prSet>
      <dgm:spPr/>
    </dgm:pt>
    <dgm:pt modelId="{2AD26D28-1ED6-4791-9134-EB5CED3DF687}" type="pres">
      <dgm:prSet presAssocID="{8F433F34-24E9-4130-91E1-6B53D7759901}" presName="arrow" presStyleLbl="bgShp" presStyleIdx="0" presStyleCnt="1" custScaleX="115691"/>
      <dgm:spPr/>
    </dgm:pt>
    <dgm:pt modelId="{BD703CE7-4FE5-4D72-8E7F-337EA28F3E42}" type="pres">
      <dgm:prSet presAssocID="{8F433F34-24E9-4130-91E1-6B53D7759901}" presName="linearProcess" presStyleCnt="0"/>
      <dgm:spPr/>
    </dgm:pt>
    <dgm:pt modelId="{DEEBB823-0719-4064-A7D4-BF0ECEF31709}" type="pres">
      <dgm:prSet presAssocID="{AF9F6C7B-F16C-439B-A687-EA319F9010F2}" presName="textNode" presStyleLbl="node1" presStyleIdx="0" presStyleCnt="3" custScaleX="118285">
        <dgm:presLayoutVars>
          <dgm:bulletEnabled val="1"/>
        </dgm:presLayoutVars>
      </dgm:prSet>
      <dgm:spPr/>
    </dgm:pt>
    <dgm:pt modelId="{94B26FEB-33EF-49CF-A8C5-539A5D1EBA76}" type="pres">
      <dgm:prSet presAssocID="{C1C14C3D-8551-47AB-B846-DFD8C022188A}" presName="sibTrans" presStyleCnt="0"/>
      <dgm:spPr/>
    </dgm:pt>
    <dgm:pt modelId="{D7201161-AADE-443B-B395-195890FC8057}" type="pres">
      <dgm:prSet presAssocID="{32295194-B3F5-4F9D-A85D-79D634DDEB1B}" presName="textNode" presStyleLbl="node1" presStyleIdx="1" presStyleCnt="3" custScaleX="138224">
        <dgm:presLayoutVars>
          <dgm:bulletEnabled val="1"/>
        </dgm:presLayoutVars>
      </dgm:prSet>
      <dgm:spPr/>
    </dgm:pt>
    <dgm:pt modelId="{9850CF25-3927-4CE8-ADC7-C80FC54E2E24}" type="pres">
      <dgm:prSet presAssocID="{DF50AED6-8F8B-4190-B39E-952497C23BCB}" presName="sibTrans" presStyleCnt="0"/>
      <dgm:spPr/>
    </dgm:pt>
    <dgm:pt modelId="{567615D6-146E-4E13-B622-125E60198125}" type="pres">
      <dgm:prSet presAssocID="{A1F6DD40-220B-4C52-B7B0-C69E34AC8830}" presName="textNode" presStyleLbl="node1" presStyleIdx="2" presStyleCnt="3" custScaleX="116303">
        <dgm:presLayoutVars>
          <dgm:bulletEnabled val="1"/>
        </dgm:presLayoutVars>
      </dgm:prSet>
      <dgm:spPr/>
    </dgm:pt>
  </dgm:ptLst>
  <dgm:cxnLst>
    <dgm:cxn modelId="{A4F50C00-9E4A-4958-BFD7-319469CE3785}" type="presOf" srcId="{AF9F6C7B-F16C-439B-A687-EA319F9010F2}" destId="{DEEBB823-0719-4064-A7D4-BF0ECEF31709}" srcOrd="0" destOrd="0" presId="urn:microsoft.com/office/officeart/2005/8/layout/hProcess9"/>
    <dgm:cxn modelId="{F0CB4026-DB44-4340-A812-155EF9BA262D}" type="presOf" srcId="{32295194-B3F5-4F9D-A85D-79D634DDEB1B}" destId="{D7201161-AADE-443B-B395-195890FC8057}" srcOrd="0" destOrd="0" presId="urn:microsoft.com/office/officeart/2005/8/layout/hProcess9"/>
    <dgm:cxn modelId="{A7A04A2D-5052-4154-854B-21452C0BACC3}" srcId="{8F433F34-24E9-4130-91E1-6B53D7759901}" destId="{AF9F6C7B-F16C-439B-A687-EA319F9010F2}" srcOrd="0" destOrd="0" parTransId="{B03791FC-9B6B-464B-BDF8-F9EFE0267154}" sibTransId="{C1C14C3D-8551-47AB-B846-DFD8C022188A}"/>
    <dgm:cxn modelId="{23D96B2F-5589-4F40-8C24-02FC83407F6C}" srcId="{8F433F34-24E9-4130-91E1-6B53D7759901}" destId="{32295194-B3F5-4F9D-A85D-79D634DDEB1B}" srcOrd="1" destOrd="0" parTransId="{111051B8-7A5D-4DF7-94E8-529631C45A98}" sibTransId="{DF50AED6-8F8B-4190-B39E-952497C23BCB}"/>
    <dgm:cxn modelId="{5194A0A0-258E-4202-83BD-AA65EF275CBD}" srcId="{8F433F34-24E9-4130-91E1-6B53D7759901}" destId="{A1F6DD40-220B-4C52-B7B0-C69E34AC8830}" srcOrd="2" destOrd="0" parTransId="{41D7EB69-5636-4E40-BF90-0965595A1D9A}" sibTransId="{EE15CDA5-53F9-4464-81EF-06ED12E61A67}"/>
    <dgm:cxn modelId="{9174EDBC-2D5B-4113-BB3F-9EB755B040E0}" type="presOf" srcId="{A1F6DD40-220B-4C52-B7B0-C69E34AC8830}" destId="{567615D6-146E-4E13-B622-125E60198125}" srcOrd="0" destOrd="0" presId="urn:microsoft.com/office/officeart/2005/8/layout/hProcess9"/>
    <dgm:cxn modelId="{732727EC-7D48-4EC9-935A-D54773580151}" type="presOf" srcId="{8F433F34-24E9-4130-91E1-6B53D7759901}" destId="{A0269AAD-346C-4F29-B358-82641E3488D4}" srcOrd="0" destOrd="0" presId="urn:microsoft.com/office/officeart/2005/8/layout/hProcess9"/>
    <dgm:cxn modelId="{23ADA28F-4497-4106-B917-96F04B97D795}" type="presParOf" srcId="{A0269AAD-346C-4F29-B358-82641E3488D4}" destId="{2AD26D28-1ED6-4791-9134-EB5CED3DF687}" srcOrd="0" destOrd="0" presId="urn:microsoft.com/office/officeart/2005/8/layout/hProcess9"/>
    <dgm:cxn modelId="{F1F23232-00BF-4AC8-BF6D-48D167D0BA91}" type="presParOf" srcId="{A0269AAD-346C-4F29-B358-82641E3488D4}" destId="{BD703CE7-4FE5-4D72-8E7F-337EA28F3E42}" srcOrd="1" destOrd="0" presId="urn:microsoft.com/office/officeart/2005/8/layout/hProcess9"/>
    <dgm:cxn modelId="{C2E9A466-DE56-4DE6-A2FA-C24E68203095}" type="presParOf" srcId="{BD703CE7-4FE5-4D72-8E7F-337EA28F3E42}" destId="{DEEBB823-0719-4064-A7D4-BF0ECEF31709}" srcOrd="0" destOrd="0" presId="urn:microsoft.com/office/officeart/2005/8/layout/hProcess9"/>
    <dgm:cxn modelId="{28070F0B-A5FA-4824-BDDF-A68B01553AEF}" type="presParOf" srcId="{BD703CE7-4FE5-4D72-8E7F-337EA28F3E42}" destId="{94B26FEB-33EF-49CF-A8C5-539A5D1EBA76}" srcOrd="1" destOrd="0" presId="urn:microsoft.com/office/officeart/2005/8/layout/hProcess9"/>
    <dgm:cxn modelId="{608515FF-1BC9-4D75-99F1-FB51FEEE3BA7}" type="presParOf" srcId="{BD703CE7-4FE5-4D72-8E7F-337EA28F3E42}" destId="{D7201161-AADE-443B-B395-195890FC8057}" srcOrd="2" destOrd="0" presId="urn:microsoft.com/office/officeart/2005/8/layout/hProcess9"/>
    <dgm:cxn modelId="{889F525F-046C-4A8F-9956-E97ECD5C80B9}" type="presParOf" srcId="{BD703CE7-4FE5-4D72-8E7F-337EA28F3E42}" destId="{9850CF25-3927-4CE8-ADC7-C80FC54E2E24}" srcOrd="3" destOrd="0" presId="urn:microsoft.com/office/officeart/2005/8/layout/hProcess9"/>
    <dgm:cxn modelId="{4C666E4B-A527-47D0-A468-C7E6C6DCBEEA}" type="presParOf" srcId="{BD703CE7-4FE5-4D72-8E7F-337EA28F3E42}" destId="{567615D6-146E-4E13-B622-125E6019812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FCEA7A-2E40-496C-A605-40CBFD2C0F3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8A4C52F-C615-4DAA-99D6-346AEDF366B5}">
      <dgm:prSet phldrT="[Text]" custT="1"/>
      <dgm:spPr/>
      <dgm:t>
        <a:bodyPr/>
        <a:lstStyle/>
        <a:p>
          <a:r>
            <a:rPr lang="de-DE" sz="2400" dirty="0"/>
            <a:t>Erlaubnis zur Erstellung von Find- und Schutzmitteln und Digitalisaten </a:t>
          </a:r>
        </a:p>
      </dgm:t>
    </dgm:pt>
    <dgm:pt modelId="{C0B8FA32-3909-4CF8-AA03-2F5423642BAF}" type="parTrans" cxnId="{9DCE533E-C548-4E86-B193-A2528CAE9D3A}">
      <dgm:prSet/>
      <dgm:spPr/>
      <dgm:t>
        <a:bodyPr/>
        <a:lstStyle/>
        <a:p>
          <a:endParaRPr lang="de-DE"/>
        </a:p>
      </dgm:t>
    </dgm:pt>
    <dgm:pt modelId="{61F64BE3-B2E1-46AC-8E5C-551936E919EF}" type="sibTrans" cxnId="{9DCE533E-C548-4E86-B193-A2528CAE9D3A}">
      <dgm:prSet/>
      <dgm:spPr/>
      <dgm:t>
        <a:bodyPr/>
        <a:lstStyle/>
        <a:p>
          <a:endParaRPr lang="de-DE"/>
        </a:p>
      </dgm:t>
    </dgm:pt>
    <dgm:pt modelId="{F23AF088-71B8-4C9B-B997-93692965EE60}">
      <dgm:prSet phldrT="[Text]" custT="1"/>
      <dgm:spPr/>
      <dgm:t>
        <a:bodyPr/>
        <a:lstStyle/>
        <a:p>
          <a:r>
            <a:rPr lang="de-DE" sz="2400" dirty="0"/>
            <a:t>umfasst nicht automatisch Veröffentlichungsgenehmigung </a:t>
          </a:r>
          <a:br>
            <a:rPr lang="de-DE" sz="2400" dirty="0"/>
          </a:br>
          <a:r>
            <a:rPr lang="de-DE" sz="2400" dirty="0"/>
            <a:t>z.B. Online-Stellung</a:t>
          </a:r>
          <a:br>
            <a:rPr lang="de-DE" sz="2400" dirty="0"/>
          </a:br>
          <a:r>
            <a:rPr lang="de-DE" sz="2400" dirty="0"/>
            <a:t>=&gt; Allgemeine Veröffentlichungs-genehmigung einzuhalten </a:t>
          </a:r>
        </a:p>
      </dgm:t>
    </dgm:pt>
    <dgm:pt modelId="{D8D58DC8-4CE8-42E0-B152-FDDA5E0E6F6B}" type="parTrans" cxnId="{9C1397BE-FDED-4ED1-AF39-DB596A4B0F87}">
      <dgm:prSet/>
      <dgm:spPr/>
      <dgm:t>
        <a:bodyPr/>
        <a:lstStyle/>
        <a:p>
          <a:endParaRPr lang="de-DE"/>
        </a:p>
      </dgm:t>
    </dgm:pt>
    <dgm:pt modelId="{2368DAC0-9D58-4DEE-B982-522BB88D1730}" type="sibTrans" cxnId="{9C1397BE-FDED-4ED1-AF39-DB596A4B0F87}">
      <dgm:prSet/>
      <dgm:spPr/>
      <dgm:t>
        <a:bodyPr/>
        <a:lstStyle/>
        <a:p>
          <a:endParaRPr lang="de-DE"/>
        </a:p>
      </dgm:t>
    </dgm:pt>
    <dgm:pt modelId="{0145FA4D-0C41-4D12-9415-79FC7D50E752}">
      <dgm:prSet phldrT="[Text]" phldr="1"/>
      <dgm:spPr/>
      <dgm:t>
        <a:bodyPr/>
        <a:lstStyle/>
        <a:p>
          <a:endParaRPr lang="de-DE" dirty="0"/>
        </a:p>
      </dgm:t>
    </dgm:pt>
    <dgm:pt modelId="{2F583CE0-741B-4432-9CBD-AD6564E806C9}" type="parTrans" cxnId="{C662A186-DE66-47F5-8196-A266C9CAD820}">
      <dgm:prSet/>
      <dgm:spPr/>
      <dgm:t>
        <a:bodyPr/>
        <a:lstStyle/>
        <a:p>
          <a:endParaRPr lang="de-DE"/>
        </a:p>
      </dgm:t>
    </dgm:pt>
    <dgm:pt modelId="{8251EE0A-F632-4D32-9FE2-46E249F786E9}" type="sibTrans" cxnId="{C662A186-DE66-47F5-8196-A266C9CAD820}">
      <dgm:prSet/>
      <dgm:spPr/>
      <dgm:t>
        <a:bodyPr/>
        <a:lstStyle/>
        <a:p>
          <a:endParaRPr lang="de-DE"/>
        </a:p>
      </dgm:t>
    </dgm:pt>
    <dgm:pt modelId="{27A1DC80-72AF-4728-9C20-73A8657C64DE}">
      <dgm:prSet phldrT="[Text]" custT="1"/>
      <dgm:spPr/>
      <dgm:t>
        <a:bodyPr/>
        <a:lstStyle/>
        <a:p>
          <a:r>
            <a:rPr lang="de-DE" sz="2400" dirty="0"/>
            <a:t>Genehmigungen sollten über Gültigkeit des Vertrags hinaus gelten </a:t>
          </a:r>
        </a:p>
      </dgm:t>
    </dgm:pt>
    <dgm:pt modelId="{601E264F-67CE-4329-8005-085C39525284}" type="parTrans" cxnId="{6C488E28-4C86-46DD-A18F-8BD460139DDD}">
      <dgm:prSet/>
      <dgm:spPr/>
      <dgm:t>
        <a:bodyPr/>
        <a:lstStyle/>
        <a:p>
          <a:endParaRPr lang="de-DE"/>
        </a:p>
      </dgm:t>
    </dgm:pt>
    <dgm:pt modelId="{A91864A6-2481-4CFD-B87A-DD756ED8AD1A}" type="sibTrans" cxnId="{6C488E28-4C86-46DD-A18F-8BD460139DDD}">
      <dgm:prSet/>
      <dgm:spPr/>
      <dgm:t>
        <a:bodyPr/>
        <a:lstStyle/>
        <a:p>
          <a:endParaRPr lang="de-DE"/>
        </a:p>
      </dgm:t>
    </dgm:pt>
    <dgm:pt modelId="{066FEC79-2247-43FF-8277-D50B202B0461}">
      <dgm:prSet phldrT="[Text]" custT="1"/>
      <dgm:spPr/>
      <dgm:t>
        <a:bodyPr/>
        <a:lstStyle/>
        <a:p>
          <a:r>
            <a:rPr lang="de-DE" sz="2400" dirty="0"/>
            <a:t>Urheberrechte und Schutzrechte Dritter sind zu beachten </a:t>
          </a:r>
        </a:p>
      </dgm:t>
    </dgm:pt>
    <dgm:pt modelId="{56E45698-559A-4C2C-8C6E-56D0BAB7D01B}" type="parTrans" cxnId="{3C9F0F31-1273-4091-8FB1-7829BC10104D}">
      <dgm:prSet/>
      <dgm:spPr/>
      <dgm:t>
        <a:bodyPr/>
        <a:lstStyle/>
        <a:p>
          <a:endParaRPr lang="de-DE"/>
        </a:p>
      </dgm:t>
    </dgm:pt>
    <dgm:pt modelId="{B94711F3-05C5-4743-B56C-6A100C838FF9}" type="sibTrans" cxnId="{3C9F0F31-1273-4091-8FB1-7829BC10104D}">
      <dgm:prSet/>
      <dgm:spPr/>
      <dgm:t>
        <a:bodyPr/>
        <a:lstStyle/>
        <a:p>
          <a:endParaRPr lang="de-DE"/>
        </a:p>
      </dgm:t>
    </dgm:pt>
    <dgm:pt modelId="{9A32A1C0-79A1-4706-959C-436C015FFD26}" type="pres">
      <dgm:prSet presAssocID="{C4FCEA7A-2E40-496C-A605-40CBFD2C0F32}" presName="Name0" presStyleCnt="0">
        <dgm:presLayoutVars>
          <dgm:dir/>
          <dgm:animLvl val="lvl"/>
          <dgm:resizeHandles/>
        </dgm:presLayoutVars>
      </dgm:prSet>
      <dgm:spPr/>
    </dgm:pt>
    <dgm:pt modelId="{D486564C-3A88-420A-A8EB-1F33908BA24D}" type="pres">
      <dgm:prSet presAssocID="{D8A4C52F-C615-4DAA-99D6-346AEDF366B5}" presName="linNode" presStyleCnt="0"/>
      <dgm:spPr/>
    </dgm:pt>
    <dgm:pt modelId="{BB31ED0C-A15B-4EF9-AE65-8112E6F7A5BF}" type="pres">
      <dgm:prSet presAssocID="{D8A4C52F-C615-4DAA-99D6-346AEDF366B5}" presName="parentShp" presStyleLbl="node1" presStyleIdx="0" presStyleCnt="2" custScaleX="98649" custScaleY="79321">
        <dgm:presLayoutVars>
          <dgm:bulletEnabled val="1"/>
        </dgm:presLayoutVars>
      </dgm:prSet>
      <dgm:spPr/>
    </dgm:pt>
    <dgm:pt modelId="{1A38A7CA-1E00-4715-A787-B5577EF96377}" type="pres">
      <dgm:prSet presAssocID="{D8A4C52F-C615-4DAA-99D6-346AEDF366B5}" presName="childShp" presStyleLbl="bgAccFollowNode1" presStyleIdx="0" presStyleCnt="2" custScaleX="105517">
        <dgm:presLayoutVars>
          <dgm:bulletEnabled val="1"/>
        </dgm:presLayoutVars>
      </dgm:prSet>
      <dgm:spPr/>
    </dgm:pt>
    <dgm:pt modelId="{FA391A40-B38E-44F8-80CD-F7C2897C0EA6}" type="pres">
      <dgm:prSet presAssocID="{61F64BE3-B2E1-46AC-8E5C-551936E919EF}" presName="spacing" presStyleCnt="0"/>
      <dgm:spPr/>
    </dgm:pt>
    <dgm:pt modelId="{0DD93918-E910-4828-94E0-B2104343D8FB}" type="pres">
      <dgm:prSet presAssocID="{0145FA4D-0C41-4D12-9415-79FC7D50E752}" presName="linNode" presStyleCnt="0"/>
      <dgm:spPr/>
    </dgm:pt>
    <dgm:pt modelId="{34CCADB7-1F5D-40A2-B074-08DE9E846EB0}" type="pres">
      <dgm:prSet presAssocID="{0145FA4D-0C41-4D12-9415-79FC7D50E752}" presName="parentShp" presStyleLbl="node1" presStyleIdx="1" presStyleCnt="2" custScaleX="88366" custScaleY="86639" custLinFactNeighborX="-462" custLinFactNeighborY="-1581">
        <dgm:presLayoutVars>
          <dgm:bulletEnabled val="1"/>
        </dgm:presLayoutVars>
      </dgm:prSet>
      <dgm:spPr/>
    </dgm:pt>
    <dgm:pt modelId="{60051054-22A4-4FF4-87D0-8726F6439041}" type="pres">
      <dgm:prSet presAssocID="{0145FA4D-0C41-4D12-9415-79FC7D50E752}" presName="childShp" presStyleLbl="bgAccFollowNode1" presStyleIdx="1" presStyleCnt="2" custScaleX="105909" custScaleY="102051" custLinFactNeighborX="-693" custLinFactNeighborY="89">
        <dgm:presLayoutVars>
          <dgm:bulletEnabled val="1"/>
        </dgm:presLayoutVars>
      </dgm:prSet>
      <dgm:spPr/>
    </dgm:pt>
  </dgm:ptLst>
  <dgm:cxnLst>
    <dgm:cxn modelId="{6C488E28-4C86-46DD-A18F-8BD460139DDD}" srcId="{0145FA4D-0C41-4D12-9415-79FC7D50E752}" destId="{27A1DC80-72AF-4728-9C20-73A8657C64DE}" srcOrd="0" destOrd="0" parTransId="{601E264F-67CE-4329-8005-085C39525284}" sibTransId="{A91864A6-2481-4CFD-B87A-DD756ED8AD1A}"/>
    <dgm:cxn modelId="{3C9F0F31-1273-4091-8FB1-7829BC10104D}" srcId="{0145FA4D-0C41-4D12-9415-79FC7D50E752}" destId="{066FEC79-2247-43FF-8277-D50B202B0461}" srcOrd="1" destOrd="0" parTransId="{56E45698-559A-4C2C-8C6E-56D0BAB7D01B}" sibTransId="{B94711F3-05C5-4743-B56C-6A100C838FF9}"/>
    <dgm:cxn modelId="{7FDE803C-933C-4E17-A3DA-88525B7FF258}" type="presOf" srcId="{C4FCEA7A-2E40-496C-A605-40CBFD2C0F32}" destId="{9A32A1C0-79A1-4706-959C-436C015FFD26}" srcOrd="0" destOrd="0" presId="urn:microsoft.com/office/officeart/2005/8/layout/vList6"/>
    <dgm:cxn modelId="{8E21EA3D-5748-49E9-9540-7277FEBBE70D}" type="presOf" srcId="{D8A4C52F-C615-4DAA-99D6-346AEDF366B5}" destId="{BB31ED0C-A15B-4EF9-AE65-8112E6F7A5BF}" srcOrd="0" destOrd="0" presId="urn:microsoft.com/office/officeart/2005/8/layout/vList6"/>
    <dgm:cxn modelId="{9DCE533E-C548-4E86-B193-A2528CAE9D3A}" srcId="{C4FCEA7A-2E40-496C-A605-40CBFD2C0F32}" destId="{D8A4C52F-C615-4DAA-99D6-346AEDF366B5}" srcOrd="0" destOrd="0" parTransId="{C0B8FA32-3909-4CF8-AA03-2F5423642BAF}" sibTransId="{61F64BE3-B2E1-46AC-8E5C-551936E919EF}"/>
    <dgm:cxn modelId="{AB03675C-D4B4-435B-9AC6-7F76CB5A35A4}" type="presOf" srcId="{27A1DC80-72AF-4728-9C20-73A8657C64DE}" destId="{60051054-22A4-4FF4-87D0-8726F6439041}" srcOrd="0" destOrd="0" presId="urn:microsoft.com/office/officeart/2005/8/layout/vList6"/>
    <dgm:cxn modelId="{0836F152-6363-4C78-997F-904ED21878BE}" type="presOf" srcId="{0145FA4D-0C41-4D12-9415-79FC7D50E752}" destId="{34CCADB7-1F5D-40A2-B074-08DE9E846EB0}" srcOrd="0" destOrd="0" presId="urn:microsoft.com/office/officeart/2005/8/layout/vList6"/>
    <dgm:cxn modelId="{C662A186-DE66-47F5-8196-A266C9CAD820}" srcId="{C4FCEA7A-2E40-496C-A605-40CBFD2C0F32}" destId="{0145FA4D-0C41-4D12-9415-79FC7D50E752}" srcOrd="1" destOrd="0" parTransId="{2F583CE0-741B-4432-9CBD-AD6564E806C9}" sibTransId="{8251EE0A-F632-4D32-9FE2-46E249F786E9}"/>
    <dgm:cxn modelId="{5E2AF2A3-38DC-4141-B9FC-4A1C16E73A2A}" type="presOf" srcId="{066FEC79-2247-43FF-8277-D50B202B0461}" destId="{60051054-22A4-4FF4-87D0-8726F6439041}" srcOrd="0" destOrd="1" presId="urn:microsoft.com/office/officeart/2005/8/layout/vList6"/>
    <dgm:cxn modelId="{9C1397BE-FDED-4ED1-AF39-DB596A4B0F87}" srcId="{D8A4C52F-C615-4DAA-99D6-346AEDF366B5}" destId="{F23AF088-71B8-4C9B-B997-93692965EE60}" srcOrd="0" destOrd="0" parTransId="{D8D58DC8-4CE8-42E0-B152-FDDA5E0E6F6B}" sibTransId="{2368DAC0-9D58-4DEE-B982-522BB88D1730}"/>
    <dgm:cxn modelId="{4E9366FE-2816-45B9-BABB-ECF41F3306D9}" type="presOf" srcId="{F23AF088-71B8-4C9B-B997-93692965EE60}" destId="{1A38A7CA-1E00-4715-A787-B5577EF96377}" srcOrd="0" destOrd="0" presId="urn:microsoft.com/office/officeart/2005/8/layout/vList6"/>
    <dgm:cxn modelId="{9CE87E97-877F-4D7C-8F93-464BA7DB2EB2}" type="presParOf" srcId="{9A32A1C0-79A1-4706-959C-436C015FFD26}" destId="{D486564C-3A88-420A-A8EB-1F33908BA24D}" srcOrd="0" destOrd="0" presId="urn:microsoft.com/office/officeart/2005/8/layout/vList6"/>
    <dgm:cxn modelId="{AD86AEA9-1E7A-4B43-AA25-1FEE36FD665E}" type="presParOf" srcId="{D486564C-3A88-420A-A8EB-1F33908BA24D}" destId="{BB31ED0C-A15B-4EF9-AE65-8112E6F7A5BF}" srcOrd="0" destOrd="0" presId="urn:microsoft.com/office/officeart/2005/8/layout/vList6"/>
    <dgm:cxn modelId="{8C998B83-BE0E-4BB2-8BB9-13EB5F607B80}" type="presParOf" srcId="{D486564C-3A88-420A-A8EB-1F33908BA24D}" destId="{1A38A7CA-1E00-4715-A787-B5577EF96377}" srcOrd="1" destOrd="0" presId="urn:microsoft.com/office/officeart/2005/8/layout/vList6"/>
    <dgm:cxn modelId="{6E698E63-5C41-4A81-B50E-754FF33D699B}" type="presParOf" srcId="{9A32A1C0-79A1-4706-959C-436C015FFD26}" destId="{FA391A40-B38E-44F8-80CD-F7C2897C0EA6}" srcOrd="1" destOrd="0" presId="urn:microsoft.com/office/officeart/2005/8/layout/vList6"/>
    <dgm:cxn modelId="{A10F0F56-C3D7-4769-9A8A-E598F14C6D05}" type="presParOf" srcId="{9A32A1C0-79A1-4706-959C-436C015FFD26}" destId="{0DD93918-E910-4828-94E0-B2104343D8FB}" srcOrd="2" destOrd="0" presId="urn:microsoft.com/office/officeart/2005/8/layout/vList6"/>
    <dgm:cxn modelId="{34D41D11-9F37-4C72-A840-3E1303369A6C}" type="presParOf" srcId="{0DD93918-E910-4828-94E0-B2104343D8FB}" destId="{34CCADB7-1F5D-40A2-B074-08DE9E846EB0}" srcOrd="0" destOrd="0" presId="urn:microsoft.com/office/officeart/2005/8/layout/vList6"/>
    <dgm:cxn modelId="{5BE85555-88A1-4D9B-B0B1-3340D4F048F2}" type="presParOf" srcId="{0DD93918-E910-4828-94E0-B2104343D8FB}" destId="{60051054-22A4-4FF4-87D0-8726F643904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AA4F634-7744-430D-8C04-3873E01F2E0C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03AE08C-67D8-41D7-A0C8-E4B2C1DDE1E3}">
      <dgm:prSet phldrT="[Text]" custT="1"/>
      <dgm:spPr/>
      <dgm:t>
        <a:bodyPr/>
        <a:lstStyle/>
        <a:p>
          <a:r>
            <a:rPr lang="de-DE" sz="2400" dirty="0"/>
            <a:t>Keine Verwehrung der Einsicht in das </a:t>
          </a:r>
          <a:r>
            <a:rPr lang="de-DE" sz="2400" dirty="0" err="1"/>
            <a:t>Depositalgut</a:t>
          </a:r>
          <a:r>
            <a:rPr lang="de-DE" sz="2400" dirty="0"/>
            <a:t> durch den Hinterleger</a:t>
          </a:r>
        </a:p>
      </dgm:t>
    </dgm:pt>
    <dgm:pt modelId="{2F6ED82E-7E61-4F0D-96B9-83584F4502BB}" type="parTrans" cxnId="{DF38A1F7-D922-48E6-BEB0-4C49B25171A1}">
      <dgm:prSet/>
      <dgm:spPr/>
      <dgm:t>
        <a:bodyPr/>
        <a:lstStyle/>
        <a:p>
          <a:endParaRPr lang="de-DE"/>
        </a:p>
      </dgm:t>
    </dgm:pt>
    <dgm:pt modelId="{A7ADE4B4-622C-434C-81B1-243F313B30E5}" type="sibTrans" cxnId="{DF38A1F7-D922-48E6-BEB0-4C49B25171A1}">
      <dgm:prSet/>
      <dgm:spPr/>
      <dgm:t>
        <a:bodyPr/>
        <a:lstStyle/>
        <a:p>
          <a:endParaRPr lang="de-DE"/>
        </a:p>
      </dgm:t>
    </dgm:pt>
    <dgm:pt modelId="{0F69C7AA-551A-4859-9692-825BDFD3BA8A}">
      <dgm:prSet phldrT="[Text]" custT="1"/>
      <dgm:spPr/>
      <dgm:t>
        <a:bodyPr/>
        <a:lstStyle/>
        <a:p>
          <a:r>
            <a:rPr lang="de-DE" sz="2400" dirty="0"/>
            <a:t>Weitergehende Nutzungsrechte für den Depositar + beschränkten Personenkreis (z.B. Erben) üblich z.B. gebührenfreie Nutzung </a:t>
          </a:r>
        </a:p>
      </dgm:t>
    </dgm:pt>
    <dgm:pt modelId="{B00FACFB-5017-460B-B074-C85F5CFED0B8}" type="parTrans" cxnId="{6F98E3D8-44D1-4D9A-9E98-3491A9156B67}">
      <dgm:prSet/>
      <dgm:spPr/>
      <dgm:t>
        <a:bodyPr/>
        <a:lstStyle/>
        <a:p>
          <a:endParaRPr lang="de-DE"/>
        </a:p>
      </dgm:t>
    </dgm:pt>
    <dgm:pt modelId="{93582249-C910-4D7B-A903-101D56EA5D27}" type="sibTrans" cxnId="{6F98E3D8-44D1-4D9A-9E98-3491A9156B67}">
      <dgm:prSet/>
      <dgm:spPr/>
      <dgm:t>
        <a:bodyPr/>
        <a:lstStyle/>
        <a:p>
          <a:endParaRPr lang="de-DE"/>
        </a:p>
      </dgm:t>
    </dgm:pt>
    <dgm:pt modelId="{DEA24E6B-77E9-4208-AA9C-DBBFAA112CEB}">
      <dgm:prSet phldrT="[Text]" custT="1"/>
      <dgm:spPr/>
      <dgm:t>
        <a:bodyPr/>
        <a:lstStyle/>
        <a:p>
          <a:r>
            <a:rPr lang="de-DE" sz="2400" dirty="0"/>
            <a:t>Keine Verkürzung oder Aufhebung von Sperrfristen für personenbezogene Daten Dritter</a:t>
          </a:r>
        </a:p>
      </dgm:t>
    </dgm:pt>
    <dgm:pt modelId="{162756D7-F7CD-4804-9ED4-1BE4EC1D2689}" type="parTrans" cxnId="{28A8B79B-52D4-4A4F-971C-F97C36B75824}">
      <dgm:prSet/>
      <dgm:spPr/>
      <dgm:t>
        <a:bodyPr/>
        <a:lstStyle/>
        <a:p>
          <a:endParaRPr lang="de-DE"/>
        </a:p>
      </dgm:t>
    </dgm:pt>
    <dgm:pt modelId="{BCF9DA73-5C8F-41FA-AA1E-F550F23A6816}" type="sibTrans" cxnId="{28A8B79B-52D4-4A4F-971C-F97C36B75824}">
      <dgm:prSet/>
      <dgm:spPr/>
      <dgm:t>
        <a:bodyPr/>
        <a:lstStyle/>
        <a:p>
          <a:endParaRPr lang="de-DE"/>
        </a:p>
      </dgm:t>
    </dgm:pt>
    <dgm:pt modelId="{144EEF27-DC46-4AEB-B036-172C1B12F09F}">
      <dgm:prSet phldrT="[Text]" custT="1"/>
      <dgm:spPr/>
      <dgm:t>
        <a:bodyPr/>
        <a:lstStyle/>
        <a:p>
          <a:r>
            <a:rPr lang="de-DE" sz="2400" dirty="0"/>
            <a:t>Entleihe nur an den Eigentümer, nicht an Dritte vertretbar </a:t>
          </a:r>
          <a:br>
            <a:rPr lang="de-DE" sz="2400" dirty="0"/>
          </a:br>
          <a:r>
            <a:rPr lang="de-DE" sz="2400" dirty="0"/>
            <a:t>(Entleihe prinzipiell zu vermeiden)</a:t>
          </a:r>
        </a:p>
      </dgm:t>
    </dgm:pt>
    <dgm:pt modelId="{4FDEF129-0D4D-4ACC-95A5-B398A4B552A9}" type="parTrans" cxnId="{0101C247-CD5C-4AA9-A925-C8288F9DDBAE}">
      <dgm:prSet/>
      <dgm:spPr/>
      <dgm:t>
        <a:bodyPr/>
        <a:lstStyle/>
        <a:p>
          <a:endParaRPr lang="de-DE"/>
        </a:p>
      </dgm:t>
    </dgm:pt>
    <dgm:pt modelId="{BCB07D45-726B-4B38-84F0-31EEA3B8B1EF}" type="sibTrans" cxnId="{0101C247-CD5C-4AA9-A925-C8288F9DDBAE}">
      <dgm:prSet/>
      <dgm:spPr/>
      <dgm:t>
        <a:bodyPr/>
        <a:lstStyle/>
        <a:p>
          <a:endParaRPr lang="de-DE"/>
        </a:p>
      </dgm:t>
    </dgm:pt>
    <dgm:pt modelId="{C4A47DC8-6A1B-417A-93E3-EED14F72F7DE}" type="pres">
      <dgm:prSet presAssocID="{EAA4F634-7744-430D-8C04-3873E01F2E0C}" presName="matrix" presStyleCnt="0">
        <dgm:presLayoutVars>
          <dgm:chMax val="1"/>
          <dgm:dir/>
          <dgm:resizeHandles val="exact"/>
        </dgm:presLayoutVars>
      </dgm:prSet>
      <dgm:spPr/>
    </dgm:pt>
    <dgm:pt modelId="{2A27D169-C7F5-4B7A-851D-EC3F539F28E7}" type="pres">
      <dgm:prSet presAssocID="{EAA4F634-7744-430D-8C04-3873E01F2E0C}" presName="axisShape" presStyleLbl="bgShp" presStyleIdx="0" presStyleCnt="1"/>
      <dgm:spPr/>
    </dgm:pt>
    <dgm:pt modelId="{C59DDAD2-271D-4E16-A1E9-AC25693335A7}" type="pres">
      <dgm:prSet presAssocID="{EAA4F634-7744-430D-8C04-3873E01F2E0C}" presName="rect1" presStyleLbl="node1" presStyleIdx="0" presStyleCnt="4" custScaleX="124387" custScaleY="110616" custLinFactNeighborX="-11037" custLinFactNeighborY="-3175">
        <dgm:presLayoutVars>
          <dgm:chMax val="0"/>
          <dgm:chPref val="0"/>
          <dgm:bulletEnabled val="1"/>
        </dgm:presLayoutVars>
      </dgm:prSet>
      <dgm:spPr/>
    </dgm:pt>
    <dgm:pt modelId="{E0164D8C-EA3C-44EE-9FE2-53F662AA7901}" type="pres">
      <dgm:prSet presAssocID="{EAA4F634-7744-430D-8C04-3873E01F2E0C}" presName="rect2" presStyleLbl="node1" presStyleIdx="1" presStyleCnt="4" custScaleX="186348" custScaleY="115549" custLinFactNeighborX="40533" custLinFactNeighborY="-4979">
        <dgm:presLayoutVars>
          <dgm:chMax val="0"/>
          <dgm:chPref val="0"/>
          <dgm:bulletEnabled val="1"/>
        </dgm:presLayoutVars>
      </dgm:prSet>
      <dgm:spPr/>
    </dgm:pt>
    <dgm:pt modelId="{42B9E036-D010-495F-8BB7-91A5DB1DAC0D}" type="pres">
      <dgm:prSet presAssocID="{EAA4F634-7744-430D-8C04-3873E01F2E0C}" presName="rect3" presStyleLbl="node1" presStyleIdx="2" presStyleCnt="4" custScaleX="161913" custScaleY="98575" custLinFactNeighborX="-32403" custLinFactNeighborY="-1646">
        <dgm:presLayoutVars>
          <dgm:chMax val="0"/>
          <dgm:chPref val="0"/>
          <dgm:bulletEnabled val="1"/>
        </dgm:presLayoutVars>
      </dgm:prSet>
      <dgm:spPr/>
    </dgm:pt>
    <dgm:pt modelId="{84F92911-60D4-4796-ABCD-619FA9503239}" type="pres">
      <dgm:prSet presAssocID="{EAA4F634-7744-430D-8C04-3873E01F2E0C}" presName="rect4" presStyleLbl="node1" presStyleIdx="3" presStyleCnt="4" custScaleX="161915" custLinFactNeighborX="31913" custLinFactNeighborY="-2358">
        <dgm:presLayoutVars>
          <dgm:chMax val="0"/>
          <dgm:chPref val="0"/>
          <dgm:bulletEnabled val="1"/>
        </dgm:presLayoutVars>
      </dgm:prSet>
      <dgm:spPr/>
    </dgm:pt>
  </dgm:ptLst>
  <dgm:cxnLst>
    <dgm:cxn modelId="{90972C3A-7739-4C57-850D-AC1E0BE9F6A4}" type="presOf" srcId="{144EEF27-DC46-4AEB-B036-172C1B12F09F}" destId="{84F92911-60D4-4796-ABCD-619FA9503239}" srcOrd="0" destOrd="0" presId="urn:microsoft.com/office/officeart/2005/8/layout/matrix2"/>
    <dgm:cxn modelId="{4A8A523B-12AC-4D56-9B74-4092920C05A4}" type="presOf" srcId="{0F69C7AA-551A-4859-9692-825BDFD3BA8A}" destId="{E0164D8C-EA3C-44EE-9FE2-53F662AA7901}" srcOrd="0" destOrd="0" presId="urn:microsoft.com/office/officeart/2005/8/layout/matrix2"/>
    <dgm:cxn modelId="{0101C247-CD5C-4AA9-A925-C8288F9DDBAE}" srcId="{EAA4F634-7744-430D-8C04-3873E01F2E0C}" destId="{144EEF27-DC46-4AEB-B036-172C1B12F09F}" srcOrd="3" destOrd="0" parTransId="{4FDEF129-0D4D-4ACC-95A5-B398A4B552A9}" sibTransId="{BCB07D45-726B-4B38-84F0-31EEA3B8B1EF}"/>
    <dgm:cxn modelId="{CC316F54-394E-4B06-923A-C732B15DD294}" type="presOf" srcId="{EAA4F634-7744-430D-8C04-3873E01F2E0C}" destId="{C4A47DC8-6A1B-417A-93E3-EED14F72F7DE}" srcOrd="0" destOrd="0" presId="urn:microsoft.com/office/officeart/2005/8/layout/matrix2"/>
    <dgm:cxn modelId="{E5B68B57-3A62-4339-82C9-6CE4ECE9EDD2}" type="presOf" srcId="{DEA24E6B-77E9-4208-AA9C-DBBFAA112CEB}" destId="{42B9E036-D010-495F-8BB7-91A5DB1DAC0D}" srcOrd="0" destOrd="0" presId="urn:microsoft.com/office/officeart/2005/8/layout/matrix2"/>
    <dgm:cxn modelId="{28A8B79B-52D4-4A4F-971C-F97C36B75824}" srcId="{EAA4F634-7744-430D-8C04-3873E01F2E0C}" destId="{DEA24E6B-77E9-4208-AA9C-DBBFAA112CEB}" srcOrd="2" destOrd="0" parTransId="{162756D7-F7CD-4804-9ED4-1BE4EC1D2689}" sibTransId="{BCF9DA73-5C8F-41FA-AA1E-F550F23A6816}"/>
    <dgm:cxn modelId="{3D7A3ECB-16D0-47E3-81FE-38308C08E033}" type="presOf" srcId="{003AE08C-67D8-41D7-A0C8-E4B2C1DDE1E3}" destId="{C59DDAD2-271D-4E16-A1E9-AC25693335A7}" srcOrd="0" destOrd="0" presId="urn:microsoft.com/office/officeart/2005/8/layout/matrix2"/>
    <dgm:cxn modelId="{6F98E3D8-44D1-4D9A-9E98-3491A9156B67}" srcId="{EAA4F634-7744-430D-8C04-3873E01F2E0C}" destId="{0F69C7AA-551A-4859-9692-825BDFD3BA8A}" srcOrd="1" destOrd="0" parTransId="{B00FACFB-5017-460B-B074-C85F5CFED0B8}" sibTransId="{93582249-C910-4D7B-A903-101D56EA5D27}"/>
    <dgm:cxn modelId="{DF38A1F7-D922-48E6-BEB0-4C49B25171A1}" srcId="{EAA4F634-7744-430D-8C04-3873E01F2E0C}" destId="{003AE08C-67D8-41D7-A0C8-E4B2C1DDE1E3}" srcOrd="0" destOrd="0" parTransId="{2F6ED82E-7E61-4F0D-96B9-83584F4502BB}" sibTransId="{A7ADE4B4-622C-434C-81B1-243F313B30E5}"/>
    <dgm:cxn modelId="{E9FADD1C-1F82-440B-BF10-45238D49F398}" type="presParOf" srcId="{C4A47DC8-6A1B-417A-93E3-EED14F72F7DE}" destId="{2A27D169-C7F5-4B7A-851D-EC3F539F28E7}" srcOrd="0" destOrd="0" presId="urn:microsoft.com/office/officeart/2005/8/layout/matrix2"/>
    <dgm:cxn modelId="{5D7F6397-0852-4904-BC6D-84E73E975339}" type="presParOf" srcId="{C4A47DC8-6A1B-417A-93E3-EED14F72F7DE}" destId="{C59DDAD2-271D-4E16-A1E9-AC25693335A7}" srcOrd="1" destOrd="0" presId="urn:microsoft.com/office/officeart/2005/8/layout/matrix2"/>
    <dgm:cxn modelId="{BEC6440E-F683-48F3-BBCD-30309611F411}" type="presParOf" srcId="{C4A47DC8-6A1B-417A-93E3-EED14F72F7DE}" destId="{E0164D8C-EA3C-44EE-9FE2-53F662AA7901}" srcOrd="2" destOrd="0" presId="urn:microsoft.com/office/officeart/2005/8/layout/matrix2"/>
    <dgm:cxn modelId="{472AB2E0-EA89-4F90-B474-F1133043B625}" type="presParOf" srcId="{C4A47DC8-6A1B-417A-93E3-EED14F72F7DE}" destId="{42B9E036-D010-495F-8BB7-91A5DB1DAC0D}" srcOrd="3" destOrd="0" presId="urn:microsoft.com/office/officeart/2005/8/layout/matrix2"/>
    <dgm:cxn modelId="{D51FB89E-E4C6-4415-88F9-563ACB70B69A}" type="presParOf" srcId="{C4A47DC8-6A1B-417A-93E3-EED14F72F7DE}" destId="{84F92911-60D4-4796-ABCD-619FA9503239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64F8CA6-186C-444A-8D91-9A566A9DC2B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6C639E2-06EB-464C-A7A3-523AC26A7D59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Þ"/>
          </a:pPr>
          <a:r>
            <a:rPr lang="de-DE" sz="2400" dirty="0" err="1"/>
            <a:t>Nutzungsbedin-gungen</a:t>
          </a:r>
          <a:r>
            <a:rPr lang="de-DE" sz="2400" dirty="0"/>
            <a:t> in der Entscheidungs-befugnis des Eigentümers</a:t>
          </a:r>
        </a:p>
      </dgm:t>
    </dgm:pt>
    <dgm:pt modelId="{92B0254A-10CC-451A-ABCE-2D1CB41C124C}" type="parTrans" cxnId="{8EECDB0C-09FE-4CC8-83F7-8BC081E8850C}">
      <dgm:prSet/>
      <dgm:spPr/>
      <dgm:t>
        <a:bodyPr/>
        <a:lstStyle/>
        <a:p>
          <a:endParaRPr lang="de-DE"/>
        </a:p>
      </dgm:t>
    </dgm:pt>
    <dgm:pt modelId="{CE984A1E-E3F5-404B-A65B-48D447582C99}" type="sibTrans" cxnId="{8EECDB0C-09FE-4CC8-83F7-8BC081E8850C}">
      <dgm:prSet/>
      <dgm:spPr/>
      <dgm:t>
        <a:bodyPr/>
        <a:lstStyle/>
        <a:p>
          <a:endParaRPr lang="de-DE"/>
        </a:p>
      </dgm:t>
    </dgm:pt>
    <dgm:pt modelId="{44D35C6E-85BA-462C-895B-C8BB4893A7CE}">
      <dgm:prSet phldrT="[Text]" custT="1"/>
      <dgm:spPr/>
      <dgm:t>
        <a:bodyPr/>
        <a:lstStyle/>
        <a:p>
          <a:r>
            <a:rPr lang="de-DE" sz="2400" dirty="0"/>
            <a:t>Nutzung nach den Regeln des Archivgesetzes/ Archivsatzung anzustreben</a:t>
          </a:r>
        </a:p>
      </dgm:t>
    </dgm:pt>
    <dgm:pt modelId="{89782531-E273-423A-920E-7593002904AC}" type="parTrans" cxnId="{DD7B6BD5-2A69-4C3F-9836-07CA51220941}">
      <dgm:prSet/>
      <dgm:spPr/>
      <dgm:t>
        <a:bodyPr/>
        <a:lstStyle/>
        <a:p>
          <a:endParaRPr lang="de-DE"/>
        </a:p>
      </dgm:t>
    </dgm:pt>
    <dgm:pt modelId="{37123BF9-A65C-4C30-8B0F-67FB46BD6B76}" type="sibTrans" cxnId="{DD7B6BD5-2A69-4C3F-9836-07CA51220941}">
      <dgm:prSet/>
      <dgm:spPr/>
      <dgm:t>
        <a:bodyPr/>
        <a:lstStyle/>
        <a:p>
          <a:endParaRPr lang="de-DE"/>
        </a:p>
      </dgm:t>
    </dgm:pt>
    <dgm:pt modelId="{164C40DA-C0A5-4F4D-9BCB-890853D84ED1}">
      <dgm:prSet custT="1"/>
      <dgm:spPr/>
      <dgm:t>
        <a:bodyPr/>
        <a:lstStyle/>
        <a:p>
          <a:r>
            <a:rPr lang="de-DE" sz="2400" dirty="0"/>
            <a:t>Einverständnisvor-behalt des Eigentümers für die Nutzung durch Dritte zu vermeiden </a:t>
          </a:r>
        </a:p>
      </dgm:t>
    </dgm:pt>
    <dgm:pt modelId="{017998C5-F784-4E45-818F-049777F84B88}" type="parTrans" cxnId="{EA07C2F5-CD9C-49A2-91A7-664500088FC8}">
      <dgm:prSet/>
      <dgm:spPr/>
      <dgm:t>
        <a:bodyPr/>
        <a:lstStyle/>
        <a:p>
          <a:endParaRPr lang="de-DE"/>
        </a:p>
      </dgm:t>
    </dgm:pt>
    <dgm:pt modelId="{5788F4A9-4A16-40C7-AF08-D61A25B9B514}" type="sibTrans" cxnId="{EA07C2F5-CD9C-49A2-91A7-664500088FC8}">
      <dgm:prSet/>
      <dgm:spPr/>
      <dgm:t>
        <a:bodyPr/>
        <a:lstStyle/>
        <a:p>
          <a:endParaRPr lang="de-DE"/>
        </a:p>
      </dgm:t>
    </dgm:pt>
    <dgm:pt modelId="{5E277204-9F4E-40C5-A6B9-01CE66A6A4DA}" type="pres">
      <dgm:prSet presAssocID="{164F8CA6-186C-444A-8D91-9A566A9DC2B6}" presName="CompostProcess" presStyleCnt="0">
        <dgm:presLayoutVars>
          <dgm:dir/>
          <dgm:resizeHandles val="exact"/>
        </dgm:presLayoutVars>
      </dgm:prSet>
      <dgm:spPr/>
    </dgm:pt>
    <dgm:pt modelId="{B15E9549-B8A6-4150-A975-8C4F812B0EE8}" type="pres">
      <dgm:prSet presAssocID="{164F8CA6-186C-444A-8D91-9A566A9DC2B6}" presName="arrow" presStyleLbl="bgShp" presStyleIdx="0" presStyleCnt="1" custScaleX="117647" custLinFactNeighborY="-737"/>
      <dgm:spPr/>
    </dgm:pt>
    <dgm:pt modelId="{475374C9-FFEC-4760-9838-6A063AB5E302}" type="pres">
      <dgm:prSet presAssocID="{164F8CA6-186C-444A-8D91-9A566A9DC2B6}" presName="linearProcess" presStyleCnt="0"/>
      <dgm:spPr/>
    </dgm:pt>
    <dgm:pt modelId="{BBDEB567-C94F-41B8-98A0-D247572DDEBD}" type="pres">
      <dgm:prSet presAssocID="{56C639E2-06EB-464C-A7A3-523AC26A7D59}" presName="textNode" presStyleLbl="node1" presStyleIdx="0" presStyleCnt="3" custScaleX="97813" custScaleY="156817">
        <dgm:presLayoutVars>
          <dgm:bulletEnabled val="1"/>
        </dgm:presLayoutVars>
      </dgm:prSet>
      <dgm:spPr/>
    </dgm:pt>
    <dgm:pt modelId="{06887D5D-BBA8-49D9-A315-05E63F81B0BA}" type="pres">
      <dgm:prSet presAssocID="{CE984A1E-E3F5-404B-A65B-48D447582C99}" presName="sibTrans" presStyleCnt="0"/>
      <dgm:spPr/>
    </dgm:pt>
    <dgm:pt modelId="{1517F862-C87E-42F4-A8ED-555E4D33E6C8}" type="pres">
      <dgm:prSet presAssocID="{44D35C6E-85BA-462C-895B-C8BB4893A7CE}" presName="textNode" presStyleLbl="node1" presStyleIdx="1" presStyleCnt="3" custScaleX="102443" custScaleY="155696">
        <dgm:presLayoutVars>
          <dgm:bulletEnabled val="1"/>
        </dgm:presLayoutVars>
      </dgm:prSet>
      <dgm:spPr/>
    </dgm:pt>
    <dgm:pt modelId="{E67AD54B-87C9-4684-A647-36490E944EE7}" type="pres">
      <dgm:prSet presAssocID="{37123BF9-A65C-4C30-8B0F-67FB46BD6B76}" presName="sibTrans" presStyleCnt="0"/>
      <dgm:spPr/>
    </dgm:pt>
    <dgm:pt modelId="{FB7CEB62-9AAE-47EA-B990-2F38884128C5}" type="pres">
      <dgm:prSet presAssocID="{164C40DA-C0A5-4F4D-9BCB-890853D84ED1}" presName="textNode" presStyleLbl="node1" presStyleIdx="2" presStyleCnt="3" custScaleX="104268" custScaleY="148650">
        <dgm:presLayoutVars>
          <dgm:bulletEnabled val="1"/>
        </dgm:presLayoutVars>
      </dgm:prSet>
      <dgm:spPr/>
    </dgm:pt>
  </dgm:ptLst>
  <dgm:cxnLst>
    <dgm:cxn modelId="{8EECDB0C-09FE-4CC8-83F7-8BC081E8850C}" srcId="{164F8CA6-186C-444A-8D91-9A566A9DC2B6}" destId="{56C639E2-06EB-464C-A7A3-523AC26A7D59}" srcOrd="0" destOrd="0" parTransId="{92B0254A-10CC-451A-ABCE-2D1CB41C124C}" sibTransId="{CE984A1E-E3F5-404B-A65B-48D447582C99}"/>
    <dgm:cxn modelId="{5226C648-4CC5-443B-BD56-F18D4CF470AC}" type="presOf" srcId="{44D35C6E-85BA-462C-895B-C8BB4893A7CE}" destId="{1517F862-C87E-42F4-A8ED-555E4D33E6C8}" srcOrd="0" destOrd="0" presId="urn:microsoft.com/office/officeart/2005/8/layout/hProcess9"/>
    <dgm:cxn modelId="{C2F5CB49-3EA4-474D-9DCB-48A5F15DE434}" type="presOf" srcId="{164C40DA-C0A5-4F4D-9BCB-890853D84ED1}" destId="{FB7CEB62-9AAE-47EA-B990-2F38884128C5}" srcOrd="0" destOrd="0" presId="urn:microsoft.com/office/officeart/2005/8/layout/hProcess9"/>
    <dgm:cxn modelId="{7092D24D-920C-4BF2-8513-9657CF584D9B}" type="presOf" srcId="{56C639E2-06EB-464C-A7A3-523AC26A7D59}" destId="{BBDEB567-C94F-41B8-98A0-D247572DDEBD}" srcOrd="0" destOrd="0" presId="urn:microsoft.com/office/officeart/2005/8/layout/hProcess9"/>
    <dgm:cxn modelId="{DD7B6BD5-2A69-4C3F-9836-07CA51220941}" srcId="{164F8CA6-186C-444A-8D91-9A566A9DC2B6}" destId="{44D35C6E-85BA-462C-895B-C8BB4893A7CE}" srcOrd="1" destOrd="0" parTransId="{89782531-E273-423A-920E-7593002904AC}" sibTransId="{37123BF9-A65C-4C30-8B0F-67FB46BD6B76}"/>
    <dgm:cxn modelId="{EA07C2F5-CD9C-49A2-91A7-664500088FC8}" srcId="{164F8CA6-186C-444A-8D91-9A566A9DC2B6}" destId="{164C40DA-C0A5-4F4D-9BCB-890853D84ED1}" srcOrd="2" destOrd="0" parTransId="{017998C5-F784-4E45-818F-049777F84B88}" sibTransId="{5788F4A9-4A16-40C7-AF08-D61A25B9B514}"/>
    <dgm:cxn modelId="{D0D246FE-8557-4E93-9151-C0ECDBB9F864}" type="presOf" srcId="{164F8CA6-186C-444A-8D91-9A566A9DC2B6}" destId="{5E277204-9F4E-40C5-A6B9-01CE66A6A4DA}" srcOrd="0" destOrd="0" presId="urn:microsoft.com/office/officeart/2005/8/layout/hProcess9"/>
    <dgm:cxn modelId="{F80574DE-F563-4652-8BB2-E4424968DE26}" type="presParOf" srcId="{5E277204-9F4E-40C5-A6B9-01CE66A6A4DA}" destId="{B15E9549-B8A6-4150-A975-8C4F812B0EE8}" srcOrd="0" destOrd="0" presId="urn:microsoft.com/office/officeart/2005/8/layout/hProcess9"/>
    <dgm:cxn modelId="{267E9C11-A35D-4485-B6F5-27A2F1FBB152}" type="presParOf" srcId="{5E277204-9F4E-40C5-A6B9-01CE66A6A4DA}" destId="{475374C9-FFEC-4760-9838-6A063AB5E302}" srcOrd="1" destOrd="0" presId="urn:microsoft.com/office/officeart/2005/8/layout/hProcess9"/>
    <dgm:cxn modelId="{57D1CB2A-8BDF-4AAB-B530-C1E44CE7CE91}" type="presParOf" srcId="{475374C9-FFEC-4760-9838-6A063AB5E302}" destId="{BBDEB567-C94F-41B8-98A0-D247572DDEBD}" srcOrd="0" destOrd="0" presId="urn:microsoft.com/office/officeart/2005/8/layout/hProcess9"/>
    <dgm:cxn modelId="{98786B25-B24C-41F5-BBFE-04602298B96D}" type="presParOf" srcId="{475374C9-FFEC-4760-9838-6A063AB5E302}" destId="{06887D5D-BBA8-49D9-A315-05E63F81B0BA}" srcOrd="1" destOrd="0" presId="urn:microsoft.com/office/officeart/2005/8/layout/hProcess9"/>
    <dgm:cxn modelId="{B015D1C0-3FD2-4F50-8259-98CD2A246AB2}" type="presParOf" srcId="{475374C9-FFEC-4760-9838-6A063AB5E302}" destId="{1517F862-C87E-42F4-A8ED-555E4D33E6C8}" srcOrd="2" destOrd="0" presId="urn:microsoft.com/office/officeart/2005/8/layout/hProcess9"/>
    <dgm:cxn modelId="{73BD36F8-5A24-4594-B6ED-508887F040D1}" type="presParOf" srcId="{475374C9-FFEC-4760-9838-6A063AB5E302}" destId="{E67AD54B-87C9-4684-A647-36490E944EE7}" srcOrd="3" destOrd="0" presId="urn:microsoft.com/office/officeart/2005/8/layout/hProcess9"/>
    <dgm:cxn modelId="{5D4FD923-D329-4F61-8B11-6867A76518E6}" type="presParOf" srcId="{475374C9-FFEC-4760-9838-6A063AB5E302}" destId="{FB7CEB62-9AAE-47EA-B990-2F38884128C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B352BB0-9934-4787-B048-44917EE7DA6B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0CE0D3C-C66B-4B25-AA71-76EB7BE5AE52}">
      <dgm:prSet phldrT="[Text]" custT="1"/>
      <dgm:spPr/>
      <dgm:t>
        <a:bodyPr/>
        <a:lstStyle/>
        <a:p>
          <a:r>
            <a:rPr lang="de-DE" sz="2400" dirty="0"/>
            <a:t>Persönlichkeits-Rechte</a:t>
          </a:r>
        </a:p>
      </dgm:t>
    </dgm:pt>
    <dgm:pt modelId="{37D7C687-1472-4A8D-9BBE-FC0523FF676D}" type="parTrans" cxnId="{9BD77433-C25D-4501-9A32-FCC9E52A5135}">
      <dgm:prSet/>
      <dgm:spPr/>
      <dgm:t>
        <a:bodyPr/>
        <a:lstStyle/>
        <a:p>
          <a:endParaRPr lang="de-DE"/>
        </a:p>
      </dgm:t>
    </dgm:pt>
    <dgm:pt modelId="{200698C6-75FE-457B-9774-8F08103EDAA6}" type="sibTrans" cxnId="{9BD77433-C25D-4501-9A32-FCC9E52A5135}">
      <dgm:prSet/>
      <dgm:spPr/>
      <dgm:t>
        <a:bodyPr/>
        <a:lstStyle/>
        <a:p>
          <a:endParaRPr lang="de-DE"/>
        </a:p>
      </dgm:t>
    </dgm:pt>
    <dgm:pt modelId="{78EC9CF8-C4B7-429D-AD3C-38A841833E20}">
      <dgm:prSet phldrT="[Text]" custT="1"/>
      <dgm:spPr/>
      <dgm:t>
        <a:bodyPr/>
        <a:lstStyle/>
        <a:p>
          <a:r>
            <a:rPr lang="de-DE" sz="2000" dirty="0"/>
            <a:t>Verwertung von Daten Dritter: Eingriff in das </a:t>
          </a:r>
          <a:r>
            <a:rPr lang="de-DE" sz="2000" b="1" dirty="0"/>
            <a:t>informationelle Selbstbestimmungsrecht </a:t>
          </a:r>
          <a:endParaRPr lang="de-DE" sz="2000" dirty="0"/>
        </a:p>
      </dgm:t>
    </dgm:pt>
    <dgm:pt modelId="{B7C42A97-1A76-403D-8E3F-5E886D22ED10}" type="parTrans" cxnId="{B0E9C821-7F03-420D-B9D5-0DF3DF3C9874}">
      <dgm:prSet/>
      <dgm:spPr/>
      <dgm:t>
        <a:bodyPr/>
        <a:lstStyle/>
        <a:p>
          <a:endParaRPr lang="de-DE"/>
        </a:p>
      </dgm:t>
    </dgm:pt>
    <dgm:pt modelId="{4083A6EA-D84F-4973-B715-D99415E9B384}" type="sibTrans" cxnId="{B0E9C821-7F03-420D-B9D5-0DF3DF3C9874}">
      <dgm:prSet/>
      <dgm:spPr/>
      <dgm:t>
        <a:bodyPr/>
        <a:lstStyle/>
        <a:p>
          <a:endParaRPr lang="de-DE"/>
        </a:p>
      </dgm:t>
    </dgm:pt>
    <dgm:pt modelId="{90F48794-E960-49AE-8040-F010B8CA483E}">
      <dgm:prSet phldrT="[Text]" custT="1"/>
      <dgm:spPr/>
      <dgm:t>
        <a:bodyPr/>
        <a:lstStyle/>
        <a:p>
          <a:r>
            <a:rPr lang="de-DE" sz="2400" dirty="0"/>
            <a:t>Dritter</a:t>
          </a:r>
        </a:p>
      </dgm:t>
    </dgm:pt>
    <dgm:pt modelId="{4B6EA1E1-8612-4949-9058-F6F169C62152}" type="parTrans" cxnId="{4FD0C553-5004-4F2F-B036-6DE1320D671F}">
      <dgm:prSet/>
      <dgm:spPr/>
      <dgm:t>
        <a:bodyPr/>
        <a:lstStyle/>
        <a:p>
          <a:endParaRPr lang="de-DE"/>
        </a:p>
      </dgm:t>
    </dgm:pt>
    <dgm:pt modelId="{2786367B-DC52-407C-A210-4A86383953A4}" type="sibTrans" cxnId="{4FD0C553-5004-4F2F-B036-6DE1320D671F}">
      <dgm:prSet/>
      <dgm:spPr/>
      <dgm:t>
        <a:bodyPr/>
        <a:lstStyle/>
        <a:p>
          <a:endParaRPr lang="de-DE"/>
        </a:p>
      </dgm:t>
    </dgm:pt>
    <dgm:pt modelId="{49BD6847-8195-45F1-A02E-DA20E837E58F}">
      <dgm:prSet phldrT="[Text]" custT="1"/>
      <dgm:spPr/>
      <dgm:t>
        <a:bodyPr/>
        <a:lstStyle/>
        <a:p>
          <a:r>
            <a:rPr lang="de-DE" sz="2400" dirty="0"/>
            <a:t>Depositars</a:t>
          </a:r>
          <a:r>
            <a:rPr lang="de-DE" sz="2200" dirty="0"/>
            <a:t> </a:t>
          </a:r>
        </a:p>
      </dgm:t>
    </dgm:pt>
    <dgm:pt modelId="{41B53E0C-87E2-4E7F-BB53-4D7FE4BB565C}" type="parTrans" cxnId="{B2FB7A59-6F31-41DA-B6F9-669BA04A5B17}">
      <dgm:prSet/>
      <dgm:spPr/>
      <dgm:t>
        <a:bodyPr/>
        <a:lstStyle/>
        <a:p>
          <a:endParaRPr lang="de-DE"/>
        </a:p>
      </dgm:t>
    </dgm:pt>
    <dgm:pt modelId="{99EBF905-63FD-4C76-BB54-44B9321F6D5B}" type="sibTrans" cxnId="{B2FB7A59-6F31-41DA-B6F9-669BA04A5B17}">
      <dgm:prSet/>
      <dgm:spPr/>
      <dgm:t>
        <a:bodyPr/>
        <a:lstStyle/>
        <a:p>
          <a:endParaRPr lang="de-DE"/>
        </a:p>
      </dgm:t>
    </dgm:pt>
    <dgm:pt modelId="{18702757-F89B-44BE-81C2-4D8DA5AB1505}">
      <dgm:prSet phldrT="[Text]" custT="1"/>
      <dgm:spPr/>
      <dgm:t>
        <a:bodyPr/>
        <a:lstStyle/>
        <a:p>
          <a:r>
            <a:rPr lang="de-DE" sz="2400" dirty="0"/>
            <a:t>Eigentums- rechte des </a:t>
          </a:r>
        </a:p>
      </dgm:t>
    </dgm:pt>
    <dgm:pt modelId="{73898098-62ED-4BA8-9417-B7EE383B3B03}" type="parTrans" cxnId="{2976617B-F1FD-426C-B333-7CA0DC283170}">
      <dgm:prSet/>
      <dgm:spPr/>
      <dgm:t>
        <a:bodyPr/>
        <a:lstStyle/>
        <a:p>
          <a:endParaRPr lang="de-DE"/>
        </a:p>
      </dgm:t>
    </dgm:pt>
    <dgm:pt modelId="{7FFD49ED-796C-4D8E-B480-538ABD41561F}" type="sibTrans" cxnId="{2976617B-F1FD-426C-B333-7CA0DC283170}">
      <dgm:prSet/>
      <dgm:spPr/>
      <dgm:t>
        <a:bodyPr/>
        <a:lstStyle/>
        <a:p>
          <a:endParaRPr lang="de-DE"/>
        </a:p>
      </dgm:t>
    </dgm:pt>
    <dgm:pt modelId="{4A7AA7AC-D1A9-4210-B3F5-EC38895F7B00}" type="pres">
      <dgm:prSet presAssocID="{9B352BB0-9934-4787-B048-44917EE7DA6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84211775-9AD7-48E7-BFA7-D4A04C98BA5C}" type="pres">
      <dgm:prSet presAssocID="{9B352BB0-9934-4787-B048-44917EE7DA6B}" presName="children" presStyleCnt="0"/>
      <dgm:spPr/>
    </dgm:pt>
    <dgm:pt modelId="{739E7137-8A42-4B43-A0A2-10EE79D885F7}" type="pres">
      <dgm:prSet presAssocID="{9B352BB0-9934-4787-B048-44917EE7DA6B}" presName="child1group" presStyleCnt="0"/>
      <dgm:spPr/>
    </dgm:pt>
    <dgm:pt modelId="{7B2916A4-8AE5-449E-A649-2BB1C52B32ED}" type="pres">
      <dgm:prSet presAssocID="{9B352BB0-9934-4787-B048-44917EE7DA6B}" presName="child1" presStyleLbl="bgAcc1" presStyleIdx="0" presStyleCnt="1" custScaleX="184931" custScaleY="105226" custLinFactNeighborX="-49344" custLinFactNeighborY="10049"/>
      <dgm:spPr/>
    </dgm:pt>
    <dgm:pt modelId="{E685BA4B-42A3-439F-8999-FC17D40463EE}" type="pres">
      <dgm:prSet presAssocID="{9B352BB0-9934-4787-B048-44917EE7DA6B}" presName="child1Text" presStyleLbl="bgAcc1" presStyleIdx="0" presStyleCnt="1">
        <dgm:presLayoutVars>
          <dgm:bulletEnabled val="1"/>
        </dgm:presLayoutVars>
      </dgm:prSet>
      <dgm:spPr/>
    </dgm:pt>
    <dgm:pt modelId="{F66B4C59-70AF-4FBB-B458-B4915FCDAC22}" type="pres">
      <dgm:prSet presAssocID="{9B352BB0-9934-4787-B048-44917EE7DA6B}" presName="childPlaceholder" presStyleCnt="0"/>
      <dgm:spPr/>
    </dgm:pt>
    <dgm:pt modelId="{4E630957-730F-4564-A22E-80591178A93E}" type="pres">
      <dgm:prSet presAssocID="{9B352BB0-9934-4787-B048-44917EE7DA6B}" presName="circle" presStyleCnt="0"/>
      <dgm:spPr/>
    </dgm:pt>
    <dgm:pt modelId="{9610B86A-DBAB-4977-B094-2D238639B751}" type="pres">
      <dgm:prSet presAssocID="{9B352BB0-9934-4787-B048-44917EE7DA6B}" presName="quadrant1" presStyleLbl="node1" presStyleIdx="0" presStyleCnt="4" custScaleX="103710">
        <dgm:presLayoutVars>
          <dgm:chMax val="1"/>
          <dgm:bulletEnabled val="1"/>
        </dgm:presLayoutVars>
      </dgm:prSet>
      <dgm:spPr/>
    </dgm:pt>
    <dgm:pt modelId="{187DAD4B-C12F-47EE-98FC-5E077D5ACE90}" type="pres">
      <dgm:prSet presAssocID="{9B352BB0-9934-4787-B048-44917EE7DA6B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AB7F648-3CA0-4BF2-8E7E-F6CFB9BCF28A}" type="pres">
      <dgm:prSet presAssocID="{9B352BB0-9934-4787-B048-44917EE7DA6B}" presName="quadrant3" presStyleLbl="node1" presStyleIdx="2" presStyleCnt="4" custScaleX="109283">
        <dgm:presLayoutVars>
          <dgm:chMax val="1"/>
          <dgm:bulletEnabled val="1"/>
        </dgm:presLayoutVars>
      </dgm:prSet>
      <dgm:spPr/>
    </dgm:pt>
    <dgm:pt modelId="{03C849C2-8FDA-441F-9929-6E0EE2AFC43A}" type="pres">
      <dgm:prSet presAssocID="{9B352BB0-9934-4787-B048-44917EE7DA6B}" presName="quadrant4" presStyleLbl="node1" presStyleIdx="3" presStyleCnt="4" custScaleX="115110">
        <dgm:presLayoutVars>
          <dgm:chMax val="1"/>
          <dgm:bulletEnabled val="1"/>
        </dgm:presLayoutVars>
      </dgm:prSet>
      <dgm:spPr/>
    </dgm:pt>
    <dgm:pt modelId="{4E2DA439-7B67-4025-AC34-AFB4DF66F315}" type="pres">
      <dgm:prSet presAssocID="{9B352BB0-9934-4787-B048-44917EE7DA6B}" presName="quadrantPlaceholder" presStyleCnt="0"/>
      <dgm:spPr/>
    </dgm:pt>
    <dgm:pt modelId="{DF35A3BA-E21F-42D6-BA40-F9578F62A3E2}" type="pres">
      <dgm:prSet presAssocID="{9B352BB0-9934-4787-B048-44917EE7DA6B}" presName="center1" presStyleLbl="fgShp" presStyleIdx="0" presStyleCnt="2"/>
      <dgm:spPr/>
    </dgm:pt>
    <dgm:pt modelId="{A3E343D8-4965-4DB2-A81F-D41B8974BD2A}" type="pres">
      <dgm:prSet presAssocID="{9B352BB0-9934-4787-B048-44917EE7DA6B}" presName="center2" presStyleLbl="fgShp" presStyleIdx="1" presStyleCnt="2"/>
      <dgm:spPr/>
    </dgm:pt>
  </dgm:ptLst>
  <dgm:cxnLst>
    <dgm:cxn modelId="{B0E9C821-7F03-420D-B9D5-0DF3DF3C9874}" srcId="{70CE0D3C-C66B-4B25-AA71-76EB7BE5AE52}" destId="{78EC9CF8-C4B7-429D-AD3C-38A841833E20}" srcOrd="0" destOrd="0" parTransId="{B7C42A97-1A76-403D-8E3F-5E886D22ED10}" sibTransId="{4083A6EA-D84F-4973-B715-D99415E9B384}"/>
    <dgm:cxn modelId="{1714522B-F846-42D1-A287-51E7F8EA88A8}" type="presOf" srcId="{70CE0D3C-C66B-4B25-AA71-76EB7BE5AE52}" destId="{9610B86A-DBAB-4977-B094-2D238639B751}" srcOrd="0" destOrd="0" presId="urn:microsoft.com/office/officeart/2005/8/layout/cycle4"/>
    <dgm:cxn modelId="{9BD77433-C25D-4501-9A32-FCC9E52A5135}" srcId="{9B352BB0-9934-4787-B048-44917EE7DA6B}" destId="{70CE0D3C-C66B-4B25-AA71-76EB7BE5AE52}" srcOrd="0" destOrd="0" parTransId="{37D7C687-1472-4A8D-9BBE-FC0523FF676D}" sibTransId="{200698C6-75FE-457B-9774-8F08103EDAA6}"/>
    <dgm:cxn modelId="{7A9B185D-92AB-48EC-B7DA-CF2B43CE0B37}" type="presOf" srcId="{49BD6847-8195-45F1-A02E-DA20E837E58F}" destId="{4AB7F648-3CA0-4BF2-8E7E-F6CFB9BCF28A}" srcOrd="0" destOrd="0" presId="urn:microsoft.com/office/officeart/2005/8/layout/cycle4"/>
    <dgm:cxn modelId="{2C869B68-17C7-4E43-82B9-3F7CB327C804}" type="presOf" srcId="{90F48794-E960-49AE-8040-F010B8CA483E}" destId="{187DAD4B-C12F-47EE-98FC-5E077D5ACE90}" srcOrd="0" destOrd="0" presId="urn:microsoft.com/office/officeart/2005/8/layout/cycle4"/>
    <dgm:cxn modelId="{4FD0C553-5004-4F2F-B036-6DE1320D671F}" srcId="{9B352BB0-9934-4787-B048-44917EE7DA6B}" destId="{90F48794-E960-49AE-8040-F010B8CA483E}" srcOrd="1" destOrd="0" parTransId="{4B6EA1E1-8612-4949-9058-F6F169C62152}" sibTransId="{2786367B-DC52-407C-A210-4A86383953A4}"/>
    <dgm:cxn modelId="{B2FB7A59-6F31-41DA-B6F9-669BA04A5B17}" srcId="{9B352BB0-9934-4787-B048-44917EE7DA6B}" destId="{49BD6847-8195-45F1-A02E-DA20E837E58F}" srcOrd="2" destOrd="0" parTransId="{41B53E0C-87E2-4E7F-BB53-4D7FE4BB565C}" sibTransId="{99EBF905-63FD-4C76-BB54-44B9321F6D5B}"/>
    <dgm:cxn modelId="{2976617B-F1FD-426C-B333-7CA0DC283170}" srcId="{9B352BB0-9934-4787-B048-44917EE7DA6B}" destId="{18702757-F89B-44BE-81C2-4D8DA5AB1505}" srcOrd="3" destOrd="0" parTransId="{73898098-62ED-4BA8-9417-B7EE383B3B03}" sibTransId="{7FFD49ED-796C-4D8E-B480-538ABD41561F}"/>
    <dgm:cxn modelId="{44C8DCCF-427B-45EC-B5AB-5552A15A8DEF}" type="presOf" srcId="{18702757-F89B-44BE-81C2-4D8DA5AB1505}" destId="{03C849C2-8FDA-441F-9929-6E0EE2AFC43A}" srcOrd="0" destOrd="0" presId="urn:microsoft.com/office/officeart/2005/8/layout/cycle4"/>
    <dgm:cxn modelId="{C42E88F8-BB99-4F3C-9894-342B3515B4B1}" type="presOf" srcId="{78EC9CF8-C4B7-429D-AD3C-38A841833E20}" destId="{7B2916A4-8AE5-449E-A649-2BB1C52B32ED}" srcOrd="0" destOrd="0" presId="urn:microsoft.com/office/officeart/2005/8/layout/cycle4"/>
    <dgm:cxn modelId="{26874AFA-7034-4838-BE6A-16C3D87D6A3B}" type="presOf" srcId="{78EC9CF8-C4B7-429D-AD3C-38A841833E20}" destId="{E685BA4B-42A3-439F-8999-FC17D40463EE}" srcOrd="1" destOrd="0" presId="urn:microsoft.com/office/officeart/2005/8/layout/cycle4"/>
    <dgm:cxn modelId="{5622BDFC-6BF2-41DC-BB15-93BCDCF130AC}" type="presOf" srcId="{9B352BB0-9934-4787-B048-44917EE7DA6B}" destId="{4A7AA7AC-D1A9-4210-B3F5-EC38895F7B00}" srcOrd="0" destOrd="0" presId="urn:microsoft.com/office/officeart/2005/8/layout/cycle4"/>
    <dgm:cxn modelId="{29CA4CA4-2C2E-4828-A979-7FFB6EB38F53}" type="presParOf" srcId="{4A7AA7AC-D1A9-4210-B3F5-EC38895F7B00}" destId="{84211775-9AD7-48E7-BFA7-D4A04C98BA5C}" srcOrd="0" destOrd="0" presId="urn:microsoft.com/office/officeart/2005/8/layout/cycle4"/>
    <dgm:cxn modelId="{35F04A38-0395-4529-A95F-B480F43CA4FE}" type="presParOf" srcId="{84211775-9AD7-48E7-BFA7-D4A04C98BA5C}" destId="{739E7137-8A42-4B43-A0A2-10EE79D885F7}" srcOrd="0" destOrd="0" presId="urn:microsoft.com/office/officeart/2005/8/layout/cycle4"/>
    <dgm:cxn modelId="{FDED1856-3419-4CBA-9F90-D00B88C12896}" type="presParOf" srcId="{739E7137-8A42-4B43-A0A2-10EE79D885F7}" destId="{7B2916A4-8AE5-449E-A649-2BB1C52B32ED}" srcOrd="0" destOrd="0" presId="urn:microsoft.com/office/officeart/2005/8/layout/cycle4"/>
    <dgm:cxn modelId="{345C22B6-D4A3-4E63-BCCF-B0E45D397B26}" type="presParOf" srcId="{739E7137-8A42-4B43-A0A2-10EE79D885F7}" destId="{E685BA4B-42A3-439F-8999-FC17D40463EE}" srcOrd="1" destOrd="0" presId="urn:microsoft.com/office/officeart/2005/8/layout/cycle4"/>
    <dgm:cxn modelId="{A3FD5BCE-4A1E-49E0-ABF3-CBBB24DE62B6}" type="presParOf" srcId="{84211775-9AD7-48E7-BFA7-D4A04C98BA5C}" destId="{F66B4C59-70AF-4FBB-B458-B4915FCDAC22}" srcOrd="1" destOrd="0" presId="urn:microsoft.com/office/officeart/2005/8/layout/cycle4"/>
    <dgm:cxn modelId="{A5B4126D-A4A5-4CA9-8EBF-83487E4F0382}" type="presParOf" srcId="{4A7AA7AC-D1A9-4210-B3F5-EC38895F7B00}" destId="{4E630957-730F-4564-A22E-80591178A93E}" srcOrd="1" destOrd="0" presId="urn:microsoft.com/office/officeart/2005/8/layout/cycle4"/>
    <dgm:cxn modelId="{D39A7E6C-2232-4B45-91A2-BFE372FFA4AB}" type="presParOf" srcId="{4E630957-730F-4564-A22E-80591178A93E}" destId="{9610B86A-DBAB-4977-B094-2D238639B751}" srcOrd="0" destOrd="0" presId="urn:microsoft.com/office/officeart/2005/8/layout/cycle4"/>
    <dgm:cxn modelId="{396D9F49-87F6-4321-8956-728C55D38539}" type="presParOf" srcId="{4E630957-730F-4564-A22E-80591178A93E}" destId="{187DAD4B-C12F-47EE-98FC-5E077D5ACE90}" srcOrd="1" destOrd="0" presId="urn:microsoft.com/office/officeart/2005/8/layout/cycle4"/>
    <dgm:cxn modelId="{C44B2DB5-26B7-4BE0-A269-FD902BF8EECE}" type="presParOf" srcId="{4E630957-730F-4564-A22E-80591178A93E}" destId="{4AB7F648-3CA0-4BF2-8E7E-F6CFB9BCF28A}" srcOrd="2" destOrd="0" presId="urn:microsoft.com/office/officeart/2005/8/layout/cycle4"/>
    <dgm:cxn modelId="{4A3ABD57-9329-4ED4-A07D-81DD9C9BB856}" type="presParOf" srcId="{4E630957-730F-4564-A22E-80591178A93E}" destId="{03C849C2-8FDA-441F-9929-6E0EE2AFC43A}" srcOrd="3" destOrd="0" presId="urn:microsoft.com/office/officeart/2005/8/layout/cycle4"/>
    <dgm:cxn modelId="{9CEF77E3-7861-49B4-8C42-8D6E17B0D9BD}" type="presParOf" srcId="{4E630957-730F-4564-A22E-80591178A93E}" destId="{4E2DA439-7B67-4025-AC34-AFB4DF66F315}" srcOrd="4" destOrd="0" presId="urn:microsoft.com/office/officeart/2005/8/layout/cycle4"/>
    <dgm:cxn modelId="{F855A7EC-68CB-467E-A544-70BA9612CC07}" type="presParOf" srcId="{4A7AA7AC-D1A9-4210-B3F5-EC38895F7B00}" destId="{DF35A3BA-E21F-42D6-BA40-F9578F62A3E2}" srcOrd="2" destOrd="0" presId="urn:microsoft.com/office/officeart/2005/8/layout/cycle4"/>
    <dgm:cxn modelId="{244BDBD6-4BFA-47A2-8613-364838017CC9}" type="presParOf" srcId="{4A7AA7AC-D1A9-4210-B3F5-EC38895F7B00}" destId="{A3E343D8-4965-4DB2-A81F-D41B8974BD2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610909F-96BE-4BFF-AEDB-16291B8BF8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8E42CD2-5EA2-44C7-98AF-797A32C5A670}">
      <dgm:prSet phldrT="[Text]" custT="1"/>
      <dgm:spPr/>
      <dgm:t>
        <a:bodyPr/>
        <a:lstStyle/>
        <a:p>
          <a:r>
            <a:rPr lang="de-DE" sz="2400" dirty="0"/>
            <a:t>Bestimmungen des BGB zur Leihe gültig (§§598-605 BGB)</a:t>
          </a:r>
        </a:p>
      </dgm:t>
    </dgm:pt>
    <dgm:pt modelId="{DDCB34F1-7FEA-407C-8341-34446BB053B6}" type="parTrans" cxnId="{3E6612A1-9CCC-46FE-9865-972DFC3B129B}">
      <dgm:prSet/>
      <dgm:spPr/>
      <dgm:t>
        <a:bodyPr/>
        <a:lstStyle/>
        <a:p>
          <a:endParaRPr lang="de-DE"/>
        </a:p>
      </dgm:t>
    </dgm:pt>
    <dgm:pt modelId="{A16EE787-55DA-4D87-A2E2-FF8F09B0C992}" type="sibTrans" cxnId="{3E6612A1-9CCC-46FE-9865-972DFC3B129B}">
      <dgm:prSet/>
      <dgm:spPr/>
      <dgm:t>
        <a:bodyPr/>
        <a:lstStyle/>
        <a:p>
          <a:endParaRPr lang="de-DE"/>
        </a:p>
      </dgm:t>
    </dgm:pt>
    <dgm:pt modelId="{86B0A221-D52C-42C5-8C4F-030A36CB5671}">
      <dgm:prSet phldrT="[Text]" custT="1"/>
      <dgm:spPr/>
      <dgm:t>
        <a:bodyPr/>
        <a:lstStyle/>
        <a:p>
          <a:r>
            <a:rPr lang="de-DE" sz="2400" dirty="0"/>
            <a:t>Archiv = unmittelbarer Besitzer = Leihgeber (nicht der Eigentümer) </a:t>
          </a:r>
        </a:p>
      </dgm:t>
    </dgm:pt>
    <dgm:pt modelId="{65ACE2C0-96CB-4425-A21E-29EFCC9E962F}" type="parTrans" cxnId="{76D48CE0-CB5A-4ECE-97B9-846D328D16F8}">
      <dgm:prSet/>
      <dgm:spPr/>
      <dgm:t>
        <a:bodyPr/>
        <a:lstStyle/>
        <a:p>
          <a:endParaRPr lang="de-DE"/>
        </a:p>
      </dgm:t>
    </dgm:pt>
    <dgm:pt modelId="{B172DC74-C3DC-431F-AACE-5C50EA76E005}" type="sibTrans" cxnId="{76D48CE0-CB5A-4ECE-97B9-846D328D16F8}">
      <dgm:prSet/>
      <dgm:spPr/>
      <dgm:t>
        <a:bodyPr/>
        <a:lstStyle/>
        <a:p>
          <a:endParaRPr lang="de-DE"/>
        </a:p>
      </dgm:t>
    </dgm:pt>
    <dgm:pt modelId="{11C3CB91-0A8A-432F-AD30-601704C22593}">
      <dgm:prSet phldrT="[Text]" custT="1"/>
      <dgm:spPr/>
      <dgm:t>
        <a:bodyPr/>
        <a:lstStyle/>
        <a:p>
          <a:r>
            <a:rPr lang="de-DE" sz="2400" dirty="0"/>
            <a:t>Einverständnisvorbehalt des Eigentümers zur Verleihung an Dritte nötig (§603 BGB)</a:t>
          </a:r>
        </a:p>
      </dgm:t>
    </dgm:pt>
    <dgm:pt modelId="{24997DC2-320C-4B88-9123-3DBABBA88447}" type="parTrans" cxnId="{94B40EAC-0591-495C-B5FA-09D29E4E818F}">
      <dgm:prSet/>
      <dgm:spPr/>
      <dgm:t>
        <a:bodyPr/>
        <a:lstStyle/>
        <a:p>
          <a:endParaRPr lang="de-DE"/>
        </a:p>
      </dgm:t>
    </dgm:pt>
    <dgm:pt modelId="{A27094DD-632E-4359-A5DF-9D7925AC85BF}" type="sibTrans" cxnId="{94B40EAC-0591-495C-B5FA-09D29E4E818F}">
      <dgm:prSet/>
      <dgm:spPr/>
      <dgm:t>
        <a:bodyPr/>
        <a:lstStyle/>
        <a:p>
          <a:endParaRPr lang="de-DE"/>
        </a:p>
      </dgm:t>
    </dgm:pt>
    <dgm:pt modelId="{3196CBD1-DD3A-4C2E-A765-59D67D786DD2}" type="pres">
      <dgm:prSet presAssocID="{5610909F-96BE-4BFF-AEDB-16291B8BF8DE}" presName="linear" presStyleCnt="0">
        <dgm:presLayoutVars>
          <dgm:dir/>
          <dgm:animLvl val="lvl"/>
          <dgm:resizeHandles val="exact"/>
        </dgm:presLayoutVars>
      </dgm:prSet>
      <dgm:spPr/>
    </dgm:pt>
    <dgm:pt modelId="{D8A00D5D-DE91-4BC2-A4AD-97C0C0A1B6AB}" type="pres">
      <dgm:prSet presAssocID="{98E42CD2-5EA2-44C7-98AF-797A32C5A670}" presName="parentLin" presStyleCnt="0"/>
      <dgm:spPr/>
    </dgm:pt>
    <dgm:pt modelId="{4412134A-D555-47E6-82FF-2AD1FE1839DF}" type="pres">
      <dgm:prSet presAssocID="{98E42CD2-5EA2-44C7-98AF-797A32C5A670}" presName="parentLeftMargin" presStyleLbl="node1" presStyleIdx="0" presStyleCnt="3"/>
      <dgm:spPr/>
    </dgm:pt>
    <dgm:pt modelId="{7C5CFDEB-F445-4CE4-9BEF-66141E578B18}" type="pres">
      <dgm:prSet presAssocID="{98E42CD2-5EA2-44C7-98AF-797A32C5A670}" presName="parentText" presStyleLbl="node1" presStyleIdx="0" presStyleCnt="3" custScaleX="112769" custScaleY="102742">
        <dgm:presLayoutVars>
          <dgm:chMax val="0"/>
          <dgm:bulletEnabled val="1"/>
        </dgm:presLayoutVars>
      </dgm:prSet>
      <dgm:spPr/>
    </dgm:pt>
    <dgm:pt modelId="{8FE29884-4B27-4ED7-8B1F-735BF4830A58}" type="pres">
      <dgm:prSet presAssocID="{98E42CD2-5EA2-44C7-98AF-797A32C5A670}" presName="negativeSpace" presStyleCnt="0"/>
      <dgm:spPr/>
    </dgm:pt>
    <dgm:pt modelId="{F247FD4C-5A93-4369-8D26-796EEDB214B3}" type="pres">
      <dgm:prSet presAssocID="{98E42CD2-5EA2-44C7-98AF-797A32C5A670}" presName="childText" presStyleLbl="conFgAcc1" presStyleIdx="0" presStyleCnt="3">
        <dgm:presLayoutVars>
          <dgm:bulletEnabled val="1"/>
        </dgm:presLayoutVars>
      </dgm:prSet>
      <dgm:spPr/>
    </dgm:pt>
    <dgm:pt modelId="{DCD57458-5234-42F9-81BA-FF2DE5DF7407}" type="pres">
      <dgm:prSet presAssocID="{A16EE787-55DA-4D87-A2E2-FF8F09B0C992}" presName="spaceBetweenRectangles" presStyleCnt="0"/>
      <dgm:spPr/>
    </dgm:pt>
    <dgm:pt modelId="{A492A4E1-99AC-4EC8-92C5-09B0EB4D04A4}" type="pres">
      <dgm:prSet presAssocID="{86B0A221-D52C-42C5-8C4F-030A36CB5671}" presName="parentLin" presStyleCnt="0"/>
      <dgm:spPr/>
    </dgm:pt>
    <dgm:pt modelId="{C9F46E08-8808-4272-B6A9-FB2D02CE884C}" type="pres">
      <dgm:prSet presAssocID="{86B0A221-D52C-42C5-8C4F-030A36CB5671}" presName="parentLeftMargin" presStyleLbl="node1" presStyleIdx="0" presStyleCnt="3"/>
      <dgm:spPr/>
    </dgm:pt>
    <dgm:pt modelId="{41F06E5A-2D64-4616-AEA0-AF05FD175AD3}" type="pres">
      <dgm:prSet presAssocID="{86B0A221-D52C-42C5-8C4F-030A36CB5671}" presName="parentText" presStyleLbl="node1" presStyleIdx="1" presStyleCnt="3" custScaleX="126916" custScaleY="115948" custLinFactNeighborX="11588">
        <dgm:presLayoutVars>
          <dgm:chMax val="0"/>
          <dgm:bulletEnabled val="1"/>
        </dgm:presLayoutVars>
      </dgm:prSet>
      <dgm:spPr/>
    </dgm:pt>
    <dgm:pt modelId="{755EE187-C04F-4DEE-89DC-E81D2919D180}" type="pres">
      <dgm:prSet presAssocID="{86B0A221-D52C-42C5-8C4F-030A36CB5671}" presName="negativeSpace" presStyleCnt="0"/>
      <dgm:spPr/>
    </dgm:pt>
    <dgm:pt modelId="{7961B812-9FC3-4E87-A1F2-4AED6B886777}" type="pres">
      <dgm:prSet presAssocID="{86B0A221-D52C-42C5-8C4F-030A36CB5671}" presName="childText" presStyleLbl="conFgAcc1" presStyleIdx="1" presStyleCnt="3">
        <dgm:presLayoutVars>
          <dgm:bulletEnabled val="1"/>
        </dgm:presLayoutVars>
      </dgm:prSet>
      <dgm:spPr/>
    </dgm:pt>
    <dgm:pt modelId="{383C56F3-5C74-4F53-A9BF-03290C9CA0A6}" type="pres">
      <dgm:prSet presAssocID="{B172DC74-C3DC-431F-AACE-5C50EA76E005}" presName="spaceBetweenRectangles" presStyleCnt="0"/>
      <dgm:spPr/>
    </dgm:pt>
    <dgm:pt modelId="{AAFFABF6-CBA0-4C47-B9C5-79459070AB9E}" type="pres">
      <dgm:prSet presAssocID="{11C3CB91-0A8A-432F-AD30-601704C22593}" presName="parentLin" presStyleCnt="0"/>
      <dgm:spPr/>
    </dgm:pt>
    <dgm:pt modelId="{0263CF17-C58A-4A6A-B3AB-AF3F89CD5A5F}" type="pres">
      <dgm:prSet presAssocID="{11C3CB91-0A8A-432F-AD30-601704C22593}" presName="parentLeftMargin" presStyleLbl="node1" presStyleIdx="1" presStyleCnt="3"/>
      <dgm:spPr/>
    </dgm:pt>
    <dgm:pt modelId="{40E43E5C-91ED-448D-911F-60A3953A96DC}" type="pres">
      <dgm:prSet presAssocID="{11C3CB91-0A8A-432F-AD30-601704C22593}" presName="parentText" presStyleLbl="node1" presStyleIdx="2" presStyleCnt="3" custScaleX="115528">
        <dgm:presLayoutVars>
          <dgm:chMax val="0"/>
          <dgm:bulletEnabled val="1"/>
        </dgm:presLayoutVars>
      </dgm:prSet>
      <dgm:spPr/>
    </dgm:pt>
    <dgm:pt modelId="{334BCCB1-C5CB-4F0F-97DC-14FEEDD9DC7D}" type="pres">
      <dgm:prSet presAssocID="{11C3CB91-0A8A-432F-AD30-601704C22593}" presName="negativeSpace" presStyleCnt="0"/>
      <dgm:spPr/>
    </dgm:pt>
    <dgm:pt modelId="{2EEE2FE3-0710-48D9-A1A5-FA188591DDBD}" type="pres">
      <dgm:prSet presAssocID="{11C3CB91-0A8A-432F-AD30-601704C225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FF8920E-D7B7-47AE-A98E-899B5361353D}" type="presOf" srcId="{5610909F-96BE-4BFF-AEDB-16291B8BF8DE}" destId="{3196CBD1-DD3A-4C2E-A765-59D67D786DD2}" srcOrd="0" destOrd="0" presId="urn:microsoft.com/office/officeart/2005/8/layout/list1"/>
    <dgm:cxn modelId="{A866D13D-60F0-4791-A202-0F97DB425B4D}" type="presOf" srcId="{98E42CD2-5EA2-44C7-98AF-797A32C5A670}" destId="{7C5CFDEB-F445-4CE4-9BEF-66141E578B18}" srcOrd="1" destOrd="0" presId="urn:microsoft.com/office/officeart/2005/8/layout/list1"/>
    <dgm:cxn modelId="{E82CBD42-8C93-4190-87F9-40275894BA82}" type="presOf" srcId="{11C3CB91-0A8A-432F-AD30-601704C22593}" destId="{40E43E5C-91ED-448D-911F-60A3953A96DC}" srcOrd="1" destOrd="0" presId="urn:microsoft.com/office/officeart/2005/8/layout/list1"/>
    <dgm:cxn modelId="{EFE4E54E-A23F-48F1-8B03-D58C71142C49}" type="presOf" srcId="{98E42CD2-5EA2-44C7-98AF-797A32C5A670}" destId="{4412134A-D555-47E6-82FF-2AD1FE1839DF}" srcOrd="0" destOrd="0" presId="urn:microsoft.com/office/officeart/2005/8/layout/list1"/>
    <dgm:cxn modelId="{3E6612A1-9CCC-46FE-9865-972DFC3B129B}" srcId="{5610909F-96BE-4BFF-AEDB-16291B8BF8DE}" destId="{98E42CD2-5EA2-44C7-98AF-797A32C5A670}" srcOrd="0" destOrd="0" parTransId="{DDCB34F1-7FEA-407C-8341-34446BB053B6}" sibTransId="{A16EE787-55DA-4D87-A2E2-FF8F09B0C992}"/>
    <dgm:cxn modelId="{94B40EAC-0591-495C-B5FA-09D29E4E818F}" srcId="{5610909F-96BE-4BFF-AEDB-16291B8BF8DE}" destId="{11C3CB91-0A8A-432F-AD30-601704C22593}" srcOrd="2" destOrd="0" parTransId="{24997DC2-320C-4B88-9123-3DBABBA88447}" sibTransId="{A27094DD-632E-4359-A5DF-9D7925AC85BF}"/>
    <dgm:cxn modelId="{875518D4-3232-49AB-894B-B2004229C86A}" type="presOf" srcId="{11C3CB91-0A8A-432F-AD30-601704C22593}" destId="{0263CF17-C58A-4A6A-B3AB-AF3F89CD5A5F}" srcOrd="0" destOrd="0" presId="urn:microsoft.com/office/officeart/2005/8/layout/list1"/>
    <dgm:cxn modelId="{76D48CE0-CB5A-4ECE-97B9-846D328D16F8}" srcId="{5610909F-96BE-4BFF-AEDB-16291B8BF8DE}" destId="{86B0A221-D52C-42C5-8C4F-030A36CB5671}" srcOrd="1" destOrd="0" parTransId="{65ACE2C0-96CB-4425-A21E-29EFCC9E962F}" sibTransId="{B172DC74-C3DC-431F-AACE-5C50EA76E005}"/>
    <dgm:cxn modelId="{97EF6EE9-6B04-4C03-B694-481E00455B55}" type="presOf" srcId="{86B0A221-D52C-42C5-8C4F-030A36CB5671}" destId="{41F06E5A-2D64-4616-AEA0-AF05FD175AD3}" srcOrd="1" destOrd="0" presId="urn:microsoft.com/office/officeart/2005/8/layout/list1"/>
    <dgm:cxn modelId="{FC946BED-DCA7-4D46-8670-67B0DA595F74}" type="presOf" srcId="{86B0A221-D52C-42C5-8C4F-030A36CB5671}" destId="{C9F46E08-8808-4272-B6A9-FB2D02CE884C}" srcOrd="0" destOrd="0" presId="urn:microsoft.com/office/officeart/2005/8/layout/list1"/>
    <dgm:cxn modelId="{8571D128-ECBB-49EE-90C5-DA55719D69B5}" type="presParOf" srcId="{3196CBD1-DD3A-4C2E-A765-59D67D786DD2}" destId="{D8A00D5D-DE91-4BC2-A4AD-97C0C0A1B6AB}" srcOrd="0" destOrd="0" presId="urn:microsoft.com/office/officeart/2005/8/layout/list1"/>
    <dgm:cxn modelId="{AB9637D7-DEA3-440E-AD65-FD1854D095B6}" type="presParOf" srcId="{D8A00D5D-DE91-4BC2-A4AD-97C0C0A1B6AB}" destId="{4412134A-D555-47E6-82FF-2AD1FE1839DF}" srcOrd="0" destOrd="0" presId="urn:microsoft.com/office/officeart/2005/8/layout/list1"/>
    <dgm:cxn modelId="{451A9A7B-292D-4390-AC9E-2E321C72DBF2}" type="presParOf" srcId="{D8A00D5D-DE91-4BC2-A4AD-97C0C0A1B6AB}" destId="{7C5CFDEB-F445-4CE4-9BEF-66141E578B18}" srcOrd="1" destOrd="0" presId="urn:microsoft.com/office/officeart/2005/8/layout/list1"/>
    <dgm:cxn modelId="{6F294528-1CC2-4AEC-85A8-E6EF5D01B5A4}" type="presParOf" srcId="{3196CBD1-DD3A-4C2E-A765-59D67D786DD2}" destId="{8FE29884-4B27-4ED7-8B1F-735BF4830A58}" srcOrd="1" destOrd="0" presId="urn:microsoft.com/office/officeart/2005/8/layout/list1"/>
    <dgm:cxn modelId="{F9B90587-EED5-4C58-87DF-C3392DAC9161}" type="presParOf" srcId="{3196CBD1-DD3A-4C2E-A765-59D67D786DD2}" destId="{F247FD4C-5A93-4369-8D26-796EEDB214B3}" srcOrd="2" destOrd="0" presId="urn:microsoft.com/office/officeart/2005/8/layout/list1"/>
    <dgm:cxn modelId="{2CB37783-E185-4855-B241-B0DC710388FC}" type="presParOf" srcId="{3196CBD1-DD3A-4C2E-A765-59D67D786DD2}" destId="{DCD57458-5234-42F9-81BA-FF2DE5DF7407}" srcOrd="3" destOrd="0" presId="urn:microsoft.com/office/officeart/2005/8/layout/list1"/>
    <dgm:cxn modelId="{12D5D04B-846D-49A7-A2AF-CDB4C36A28EB}" type="presParOf" srcId="{3196CBD1-DD3A-4C2E-A765-59D67D786DD2}" destId="{A492A4E1-99AC-4EC8-92C5-09B0EB4D04A4}" srcOrd="4" destOrd="0" presId="urn:microsoft.com/office/officeart/2005/8/layout/list1"/>
    <dgm:cxn modelId="{E790DEFC-32F9-4D0F-80A4-D722C050A32F}" type="presParOf" srcId="{A492A4E1-99AC-4EC8-92C5-09B0EB4D04A4}" destId="{C9F46E08-8808-4272-B6A9-FB2D02CE884C}" srcOrd="0" destOrd="0" presId="urn:microsoft.com/office/officeart/2005/8/layout/list1"/>
    <dgm:cxn modelId="{09BF9E45-6E94-438F-A58A-2313465B6F43}" type="presParOf" srcId="{A492A4E1-99AC-4EC8-92C5-09B0EB4D04A4}" destId="{41F06E5A-2D64-4616-AEA0-AF05FD175AD3}" srcOrd="1" destOrd="0" presId="urn:microsoft.com/office/officeart/2005/8/layout/list1"/>
    <dgm:cxn modelId="{D3FE4AC6-40A9-476E-8402-5A09404F5278}" type="presParOf" srcId="{3196CBD1-DD3A-4C2E-A765-59D67D786DD2}" destId="{755EE187-C04F-4DEE-89DC-E81D2919D180}" srcOrd="5" destOrd="0" presId="urn:microsoft.com/office/officeart/2005/8/layout/list1"/>
    <dgm:cxn modelId="{DBDC385C-41C3-4513-BD2E-ADD4D51CE7F8}" type="presParOf" srcId="{3196CBD1-DD3A-4C2E-A765-59D67D786DD2}" destId="{7961B812-9FC3-4E87-A1F2-4AED6B886777}" srcOrd="6" destOrd="0" presId="urn:microsoft.com/office/officeart/2005/8/layout/list1"/>
    <dgm:cxn modelId="{AC1BD18F-4178-4CD8-88A0-1A8A67C82287}" type="presParOf" srcId="{3196CBD1-DD3A-4C2E-A765-59D67D786DD2}" destId="{383C56F3-5C74-4F53-A9BF-03290C9CA0A6}" srcOrd="7" destOrd="0" presId="urn:microsoft.com/office/officeart/2005/8/layout/list1"/>
    <dgm:cxn modelId="{93A13079-6512-4BE8-95B3-C73D0D63ABB0}" type="presParOf" srcId="{3196CBD1-DD3A-4C2E-A765-59D67D786DD2}" destId="{AAFFABF6-CBA0-4C47-B9C5-79459070AB9E}" srcOrd="8" destOrd="0" presId="urn:microsoft.com/office/officeart/2005/8/layout/list1"/>
    <dgm:cxn modelId="{B0488E5C-005F-457B-94EA-2AC2D5889D32}" type="presParOf" srcId="{AAFFABF6-CBA0-4C47-B9C5-79459070AB9E}" destId="{0263CF17-C58A-4A6A-B3AB-AF3F89CD5A5F}" srcOrd="0" destOrd="0" presId="urn:microsoft.com/office/officeart/2005/8/layout/list1"/>
    <dgm:cxn modelId="{1C94813A-4BDE-4434-B1EF-960F77D83777}" type="presParOf" srcId="{AAFFABF6-CBA0-4C47-B9C5-79459070AB9E}" destId="{40E43E5C-91ED-448D-911F-60A3953A96DC}" srcOrd="1" destOrd="0" presId="urn:microsoft.com/office/officeart/2005/8/layout/list1"/>
    <dgm:cxn modelId="{F570D72D-A6D1-444A-A0EA-7CA4DF4E2693}" type="presParOf" srcId="{3196CBD1-DD3A-4C2E-A765-59D67D786DD2}" destId="{334BCCB1-C5CB-4F0F-97DC-14FEEDD9DC7D}" srcOrd="9" destOrd="0" presId="urn:microsoft.com/office/officeart/2005/8/layout/list1"/>
    <dgm:cxn modelId="{5C7F50E0-4DF2-4BFF-A653-F2883FB2B559}" type="presParOf" srcId="{3196CBD1-DD3A-4C2E-A765-59D67D786DD2}" destId="{2EEE2FE3-0710-48D9-A1A5-FA188591DD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4679105-E8FE-46A2-B600-C1E4014FAAD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388BEEF-7582-44FF-99AC-5C909E4693E7}" type="pres">
      <dgm:prSet presAssocID="{94679105-E8FE-46A2-B600-C1E4014FAADF}" presName="cycle" presStyleCnt="0">
        <dgm:presLayoutVars>
          <dgm:dir/>
          <dgm:resizeHandles val="exact"/>
        </dgm:presLayoutVars>
      </dgm:prSet>
      <dgm:spPr/>
    </dgm:pt>
  </dgm:ptLst>
  <dgm:cxnLst>
    <dgm:cxn modelId="{1D7B9F33-3F13-4D91-A9C6-8B0510517DAE}" type="presOf" srcId="{94679105-E8FE-46A2-B600-C1E4014FAADF}" destId="{E388BEEF-7582-44FF-99AC-5C909E4693E7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B7FECD3-D2EB-4AB7-93A8-CF54C6A2D04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AD15F46-2E13-4C24-A5AD-85694FCE1C10}">
      <dgm:prSet phldrT="[Text]" custT="1"/>
      <dgm:spPr/>
      <dgm:t>
        <a:bodyPr/>
        <a:lstStyle/>
        <a:p>
          <a:r>
            <a:rPr lang="de-DE" sz="2400" dirty="0"/>
            <a:t>§690 BGB: Haftungs-ausschluss bei unentgeltlicher Verwahrung </a:t>
          </a:r>
        </a:p>
      </dgm:t>
    </dgm:pt>
    <dgm:pt modelId="{1292B62C-2193-4D3D-B185-BFABCF9AA04B}" type="parTrans" cxnId="{7869B8D9-C5DE-4BAD-B086-EDD6E57D8DD4}">
      <dgm:prSet/>
      <dgm:spPr/>
      <dgm:t>
        <a:bodyPr/>
        <a:lstStyle/>
        <a:p>
          <a:endParaRPr lang="de-DE"/>
        </a:p>
      </dgm:t>
    </dgm:pt>
    <dgm:pt modelId="{F92E6899-FCC2-4C01-BD4B-CBEAEF75E3C5}" type="sibTrans" cxnId="{7869B8D9-C5DE-4BAD-B086-EDD6E57D8DD4}">
      <dgm:prSet/>
      <dgm:spPr/>
      <dgm:t>
        <a:bodyPr/>
        <a:lstStyle/>
        <a:p>
          <a:endParaRPr lang="de-DE"/>
        </a:p>
      </dgm:t>
    </dgm:pt>
    <dgm:pt modelId="{865C4D1B-0A0E-45E9-B487-992A14AC1CFB}">
      <dgm:prSet phldrT="[Text]" custT="1"/>
      <dgm:spPr/>
      <dgm:t>
        <a:bodyPr/>
        <a:lstStyle/>
        <a:p>
          <a:r>
            <a:rPr lang="de-DE" sz="2400" dirty="0"/>
            <a:t>nur bei privatrechtlichen Verträgen </a:t>
          </a:r>
        </a:p>
      </dgm:t>
    </dgm:pt>
    <dgm:pt modelId="{EBDFA4D1-31AF-4F76-AAEE-47900C01EA06}" type="parTrans" cxnId="{A92E98F1-D5B0-40BF-8D08-78BFD60839F1}">
      <dgm:prSet/>
      <dgm:spPr/>
      <dgm:t>
        <a:bodyPr/>
        <a:lstStyle/>
        <a:p>
          <a:endParaRPr lang="de-DE"/>
        </a:p>
      </dgm:t>
    </dgm:pt>
    <dgm:pt modelId="{797C1CF3-CFD9-4A03-9412-4A0B80033B9A}" type="sibTrans" cxnId="{A92E98F1-D5B0-40BF-8D08-78BFD60839F1}">
      <dgm:prSet/>
      <dgm:spPr/>
      <dgm:t>
        <a:bodyPr/>
        <a:lstStyle/>
        <a:p>
          <a:endParaRPr lang="de-DE"/>
        </a:p>
      </dgm:t>
    </dgm:pt>
    <dgm:pt modelId="{D26FB9DD-C626-484E-A2CA-1CB9B59BE2F3}">
      <dgm:prSet phldrT="[Text]" custT="1"/>
      <dgm:spPr/>
      <dgm:t>
        <a:bodyPr/>
        <a:lstStyle/>
        <a:p>
          <a:r>
            <a:rPr lang="de-DE" sz="2400" dirty="0"/>
            <a:t>nicht bei grober Fahrlässigkeit/  Vorsatz</a:t>
          </a:r>
        </a:p>
      </dgm:t>
    </dgm:pt>
    <dgm:pt modelId="{DAF50CCD-FFF6-463B-B387-0ABCCB72267A}" type="parTrans" cxnId="{AD2B4044-7FDB-4E26-B552-9AC7BF16A5DA}">
      <dgm:prSet/>
      <dgm:spPr/>
      <dgm:t>
        <a:bodyPr/>
        <a:lstStyle/>
        <a:p>
          <a:endParaRPr lang="de-DE"/>
        </a:p>
      </dgm:t>
    </dgm:pt>
    <dgm:pt modelId="{63A2D941-07A2-4B4F-A00B-B29070951941}" type="sibTrans" cxnId="{AD2B4044-7FDB-4E26-B552-9AC7BF16A5DA}">
      <dgm:prSet/>
      <dgm:spPr/>
      <dgm:t>
        <a:bodyPr/>
        <a:lstStyle/>
        <a:p>
          <a:endParaRPr lang="de-DE"/>
        </a:p>
      </dgm:t>
    </dgm:pt>
    <dgm:pt modelId="{154A03FD-DBA5-4F24-9D24-6F74AF8C8395}" type="pres">
      <dgm:prSet presAssocID="{0B7FECD3-D2EB-4AB7-93A8-CF54C6A2D04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E46E7DA-7727-4C0E-B4F3-77D3332E268B}" type="pres">
      <dgm:prSet presAssocID="{CAD15F46-2E13-4C24-A5AD-85694FCE1C10}" presName="centerShape" presStyleLbl="node0" presStyleIdx="0" presStyleCnt="1"/>
      <dgm:spPr/>
    </dgm:pt>
    <dgm:pt modelId="{2CC84EA9-3A9F-463E-8879-BBC7A2C4416F}" type="pres">
      <dgm:prSet presAssocID="{EBDFA4D1-31AF-4F76-AAEE-47900C01EA06}" presName="parTrans" presStyleLbl="bgSibTrans2D1" presStyleIdx="0" presStyleCnt="2"/>
      <dgm:spPr/>
    </dgm:pt>
    <dgm:pt modelId="{4F3D6B7F-8C56-4268-9667-037997FAB1C9}" type="pres">
      <dgm:prSet presAssocID="{865C4D1B-0A0E-45E9-B487-992A14AC1CFB}" presName="node" presStyleLbl="node1" presStyleIdx="0" presStyleCnt="2" custScaleX="112706">
        <dgm:presLayoutVars>
          <dgm:bulletEnabled val="1"/>
        </dgm:presLayoutVars>
      </dgm:prSet>
      <dgm:spPr/>
    </dgm:pt>
    <dgm:pt modelId="{F26EDFDC-94CF-4326-8AD0-7B6DF3D60ACB}" type="pres">
      <dgm:prSet presAssocID="{DAF50CCD-FFF6-463B-B387-0ABCCB72267A}" presName="parTrans" presStyleLbl="bgSibTrans2D1" presStyleIdx="1" presStyleCnt="2"/>
      <dgm:spPr/>
    </dgm:pt>
    <dgm:pt modelId="{7DA80561-4545-4213-99D6-001B03A1F7F6}" type="pres">
      <dgm:prSet presAssocID="{D26FB9DD-C626-484E-A2CA-1CB9B59BE2F3}" presName="node" presStyleLbl="node1" presStyleIdx="1" presStyleCnt="2">
        <dgm:presLayoutVars>
          <dgm:bulletEnabled val="1"/>
        </dgm:presLayoutVars>
      </dgm:prSet>
      <dgm:spPr/>
    </dgm:pt>
  </dgm:ptLst>
  <dgm:cxnLst>
    <dgm:cxn modelId="{D61C1429-C871-4BC3-931E-34BDCBF21F78}" type="presOf" srcId="{0B7FECD3-D2EB-4AB7-93A8-CF54C6A2D04D}" destId="{154A03FD-DBA5-4F24-9D24-6F74AF8C8395}" srcOrd="0" destOrd="0" presId="urn:microsoft.com/office/officeart/2005/8/layout/radial4"/>
    <dgm:cxn modelId="{AD2B4044-7FDB-4E26-B552-9AC7BF16A5DA}" srcId="{CAD15F46-2E13-4C24-A5AD-85694FCE1C10}" destId="{D26FB9DD-C626-484E-A2CA-1CB9B59BE2F3}" srcOrd="1" destOrd="0" parTransId="{DAF50CCD-FFF6-463B-B387-0ABCCB72267A}" sibTransId="{63A2D941-07A2-4B4F-A00B-B29070951941}"/>
    <dgm:cxn modelId="{3949F16B-419C-44DD-921E-7453D482B06B}" type="presOf" srcId="{D26FB9DD-C626-484E-A2CA-1CB9B59BE2F3}" destId="{7DA80561-4545-4213-99D6-001B03A1F7F6}" srcOrd="0" destOrd="0" presId="urn:microsoft.com/office/officeart/2005/8/layout/radial4"/>
    <dgm:cxn modelId="{D0C66CA0-62E0-47D8-A3C5-5BBEC8DD7DD7}" type="presOf" srcId="{DAF50CCD-FFF6-463B-B387-0ABCCB72267A}" destId="{F26EDFDC-94CF-4326-8AD0-7B6DF3D60ACB}" srcOrd="0" destOrd="0" presId="urn:microsoft.com/office/officeart/2005/8/layout/radial4"/>
    <dgm:cxn modelId="{CAA0ADAA-5F60-4546-A4B9-5BAE5AF473AA}" type="presOf" srcId="{865C4D1B-0A0E-45E9-B487-992A14AC1CFB}" destId="{4F3D6B7F-8C56-4268-9667-037997FAB1C9}" srcOrd="0" destOrd="0" presId="urn:microsoft.com/office/officeart/2005/8/layout/radial4"/>
    <dgm:cxn modelId="{DCDE22C3-9E58-4AD2-8091-16715AF7915C}" type="presOf" srcId="{CAD15F46-2E13-4C24-A5AD-85694FCE1C10}" destId="{1E46E7DA-7727-4C0E-B4F3-77D3332E268B}" srcOrd="0" destOrd="0" presId="urn:microsoft.com/office/officeart/2005/8/layout/radial4"/>
    <dgm:cxn modelId="{7869B8D9-C5DE-4BAD-B086-EDD6E57D8DD4}" srcId="{0B7FECD3-D2EB-4AB7-93A8-CF54C6A2D04D}" destId="{CAD15F46-2E13-4C24-A5AD-85694FCE1C10}" srcOrd="0" destOrd="0" parTransId="{1292B62C-2193-4D3D-B185-BFABCF9AA04B}" sibTransId="{F92E6899-FCC2-4C01-BD4B-CBEAEF75E3C5}"/>
    <dgm:cxn modelId="{A92E98F1-D5B0-40BF-8D08-78BFD60839F1}" srcId="{CAD15F46-2E13-4C24-A5AD-85694FCE1C10}" destId="{865C4D1B-0A0E-45E9-B487-992A14AC1CFB}" srcOrd="0" destOrd="0" parTransId="{EBDFA4D1-31AF-4F76-AAEE-47900C01EA06}" sibTransId="{797C1CF3-CFD9-4A03-9412-4A0B80033B9A}"/>
    <dgm:cxn modelId="{E268F5FE-D087-4DFB-AA37-7B369E76C259}" type="presOf" srcId="{EBDFA4D1-31AF-4F76-AAEE-47900C01EA06}" destId="{2CC84EA9-3A9F-463E-8879-BBC7A2C4416F}" srcOrd="0" destOrd="0" presId="urn:microsoft.com/office/officeart/2005/8/layout/radial4"/>
    <dgm:cxn modelId="{7F68B3B9-F634-42A9-99B5-A183C11FE536}" type="presParOf" srcId="{154A03FD-DBA5-4F24-9D24-6F74AF8C8395}" destId="{1E46E7DA-7727-4C0E-B4F3-77D3332E268B}" srcOrd="0" destOrd="0" presId="urn:microsoft.com/office/officeart/2005/8/layout/radial4"/>
    <dgm:cxn modelId="{50A52EF7-7517-4D35-9BD4-2FD50BCF0217}" type="presParOf" srcId="{154A03FD-DBA5-4F24-9D24-6F74AF8C8395}" destId="{2CC84EA9-3A9F-463E-8879-BBC7A2C4416F}" srcOrd="1" destOrd="0" presId="urn:microsoft.com/office/officeart/2005/8/layout/radial4"/>
    <dgm:cxn modelId="{1A24A125-0EC5-48A5-9F8B-EF6684B1E410}" type="presParOf" srcId="{154A03FD-DBA5-4F24-9D24-6F74AF8C8395}" destId="{4F3D6B7F-8C56-4268-9667-037997FAB1C9}" srcOrd="2" destOrd="0" presId="urn:microsoft.com/office/officeart/2005/8/layout/radial4"/>
    <dgm:cxn modelId="{1DAE9CA2-E062-4B0F-964C-C67FBEE5C771}" type="presParOf" srcId="{154A03FD-DBA5-4F24-9D24-6F74AF8C8395}" destId="{F26EDFDC-94CF-4326-8AD0-7B6DF3D60ACB}" srcOrd="3" destOrd="0" presId="urn:microsoft.com/office/officeart/2005/8/layout/radial4"/>
    <dgm:cxn modelId="{C56E58FC-E6FB-4499-8156-B15BD92EB25A}" type="presParOf" srcId="{154A03FD-DBA5-4F24-9D24-6F74AF8C8395}" destId="{7DA80561-4545-4213-99D6-001B03A1F7F6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89CF25A-D3A4-4057-8DF8-105697646F5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AB923EA-3C0E-4EE1-A5F9-DFDBA73E779F}">
      <dgm:prSet phldrT="[Text]" custT="1"/>
      <dgm:spPr/>
      <dgm:t>
        <a:bodyPr/>
        <a:lstStyle/>
        <a:p>
          <a:pPr>
            <a:buNone/>
          </a:pPr>
          <a:r>
            <a:rPr lang="de-DE" sz="2400" dirty="0"/>
            <a:t>Kein automatischer Übergang von Nutzungs- und Verwertungsrechten an urheberechtlich geschützten Unterlagen an das Archiv </a:t>
          </a:r>
        </a:p>
        <a:p>
          <a:pPr>
            <a:buNone/>
          </a:pPr>
          <a:r>
            <a:rPr lang="de-DE" sz="2400" dirty="0"/>
            <a:t>=&gt; Ermächtigung zur Weitergabe der Nutzungsrechte an Dritte nötig </a:t>
          </a:r>
        </a:p>
      </dgm:t>
    </dgm:pt>
    <dgm:pt modelId="{71FA6CD6-9F7C-4384-9071-87480CC9C033}" type="parTrans" cxnId="{682939C4-5882-47F6-8321-615477E936C7}">
      <dgm:prSet/>
      <dgm:spPr/>
      <dgm:t>
        <a:bodyPr/>
        <a:lstStyle/>
        <a:p>
          <a:endParaRPr lang="de-DE"/>
        </a:p>
      </dgm:t>
    </dgm:pt>
    <dgm:pt modelId="{394CA4C7-4D91-44E7-94B4-086FF25130EC}" type="sibTrans" cxnId="{682939C4-5882-47F6-8321-615477E936C7}">
      <dgm:prSet/>
      <dgm:spPr/>
      <dgm:t>
        <a:bodyPr/>
        <a:lstStyle/>
        <a:p>
          <a:endParaRPr lang="de-DE"/>
        </a:p>
      </dgm:t>
    </dgm:pt>
    <dgm:pt modelId="{0303DEB2-36E4-4C20-A4F9-29BCC8E4B47C}">
      <dgm:prSet phldrT="[Text]" custT="1"/>
      <dgm:spPr/>
      <dgm:t>
        <a:bodyPr/>
        <a:lstStyle/>
        <a:p>
          <a:r>
            <a:rPr lang="de-DE" sz="2400" dirty="0"/>
            <a:t>Möglichst Einräumung zeitlich und räumlich unbeschränkter Nutzungsrechte für alle (auch bisher unbekannte) Nutzungsarten, über die der Eigentümer verfügt</a:t>
          </a:r>
        </a:p>
      </dgm:t>
    </dgm:pt>
    <dgm:pt modelId="{3FD2A33F-065D-497A-8A16-1BF05DC35828}" type="parTrans" cxnId="{5441C400-9001-4360-BAD7-69B7CC55DBFF}">
      <dgm:prSet/>
      <dgm:spPr/>
      <dgm:t>
        <a:bodyPr/>
        <a:lstStyle/>
        <a:p>
          <a:endParaRPr lang="de-DE"/>
        </a:p>
      </dgm:t>
    </dgm:pt>
    <dgm:pt modelId="{907127BE-8AE3-4A17-AC3C-48E79557EF9B}" type="sibTrans" cxnId="{5441C400-9001-4360-BAD7-69B7CC55DBFF}">
      <dgm:prSet/>
      <dgm:spPr/>
      <dgm:t>
        <a:bodyPr/>
        <a:lstStyle/>
        <a:p>
          <a:endParaRPr lang="de-DE"/>
        </a:p>
      </dgm:t>
    </dgm:pt>
    <dgm:pt modelId="{F9271909-A54D-484A-8405-6032206C2006}">
      <dgm:prSet phldrT="[Text]" custT="1"/>
      <dgm:spPr/>
      <dgm:t>
        <a:bodyPr/>
        <a:lstStyle/>
        <a:p>
          <a:r>
            <a:rPr lang="de-DE" sz="2400" dirty="0"/>
            <a:t>Einräumung von Rechten Dritter durch den Depositar nicht möglich =&gt; Urheberrechte Dritter unberührt bleibend</a:t>
          </a:r>
        </a:p>
      </dgm:t>
    </dgm:pt>
    <dgm:pt modelId="{108CB2E4-B085-4459-95E5-0FE4A7F92031}" type="parTrans" cxnId="{479C1F31-A44C-4874-A86C-01D270668A78}">
      <dgm:prSet/>
      <dgm:spPr/>
      <dgm:t>
        <a:bodyPr/>
        <a:lstStyle/>
        <a:p>
          <a:endParaRPr lang="de-DE"/>
        </a:p>
      </dgm:t>
    </dgm:pt>
    <dgm:pt modelId="{6DF65CA3-E99D-44B1-BDDF-524AD9CD9CC5}" type="sibTrans" cxnId="{479C1F31-A44C-4874-A86C-01D270668A78}">
      <dgm:prSet/>
      <dgm:spPr/>
      <dgm:t>
        <a:bodyPr/>
        <a:lstStyle/>
        <a:p>
          <a:endParaRPr lang="de-DE"/>
        </a:p>
      </dgm:t>
    </dgm:pt>
    <dgm:pt modelId="{51395AF0-C572-4D5F-B9AA-4E2BD79DF906}" type="pres">
      <dgm:prSet presAssocID="{789CF25A-D3A4-4057-8DF8-105697646F54}" presName="outerComposite" presStyleCnt="0">
        <dgm:presLayoutVars>
          <dgm:chMax val="5"/>
          <dgm:dir/>
          <dgm:resizeHandles val="exact"/>
        </dgm:presLayoutVars>
      </dgm:prSet>
      <dgm:spPr/>
    </dgm:pt>
    <dgm:pt modelId="{B57D6502-32CF-4B53-A9C6-F9F186B86E9C}" type="pres">
      <dgm:prSet presAssocID="{789CF25A-D3A4-4057-8DF8-105697646F54}" presName="dummyMaxCanvas" presStyleCnt="0">
        <dgm:presLayoutVars/>
      </dgm:prSet>
      <dgm:spPr/>
    </dgm:pt>
    <dgm:pt modelId="{9591972A-585E-4826-9D5F-DB3DFE470455}" type="pres">
      <dgm:prSet presAssocID="{789CF25A-D3A4-4057-8DF8-105697646F54}" presName="ThreeNodes_1" presStyleLbl="node1" presStyleIdx="0" presStyleCnt="3" custScaleX="108372">
        <dgm:presLayoutVars>
          <dgm:bulletEnabled val="1"/>
        </dgm:presLayoutVars>
      </dgm:prSet>
      <dgm:spPr/>
    </dgm:pt>
    <dgm:pt modelId="{FC95058A-85AD-4CA7-82EC-360EC5C1DA23}" type="pres">
      <dgm:prSet presAssocID="{789CF25A-D3A4-4057-8DF8-105697646F54}" presName="ThreeNodes_2" presStyleLbl="node1" presStyleIdx="1" presStyleCnt="3" custLinFactNeighborX="-3753">
        <dgm:presLayoutVars>
          <dgm:bulletEnabled val="1"/>
        </dgm:presLayoutVars>
      </dgm:prSet>
      <dgm:spPr/>
    </dgm:pt>
    <dgm:pt modelId="{5ECD7EFB-B424-467A-B388-09045FFA0440}" type="pres">
      <dgm:prSet presAssocID="{789CF25A-D3A4-4057-8DF8-105697646F54}" presName="ThreeNodes_3" presStyleLbl="node1" presStyleIdx="2" presStyleCnt="3" custScaleY="76344" custLinFactNeighborX="-5981" custLinFactNeighborY="-13360">
        <dgm:presLayoutVars>
          <dgm:bulletEnabled val="1"/>
        </dgm:presLayoutVars>
      </dgm:prSet>
      <dgm:spPr/>
    </dgm:pt>
    <dgm:pt modelId="{DDB1CCF1-C992-4E16-A90A-82BB8227208B}" type="pres">
      <dgm:prSet presAssocID="{789CF25A-D3A4-4057-8DF8-105697646F54}" presName="ThreeConn_1-2" presStyleLbl="fgAccFollowNode1" presStyleIdx="0" presStyleCnt="2">
        <dgm:presLayoutVars>
          <dgm:bulletEnabled val="1"/>
        </dgm:presLayoutVars>
      </dgm:prSet>
      <dgm:spPr/>
    </dgm:pt>
    <dgm:pt modelId="{E7F5E21E-0BC3-4D54-866D-3642AEB48F4C}" type="pres">
      <dgm:prSet presAssocID="{789CF25A-D3A4-4057-8DF8-105697646F54}" presName="ThreeConn_2-3" presStyleLbl="fgAccFollowNode1" presStyleIdx="1" presStyleCnt="2">
        <dgm:presLayoutVars>
          <dgm:bulletEnabled val="1"/>
        </dgm:presLayoutVars>
      </dgm:prSet>
      <dgm:spPr/>
    </dgm:pt>
    <dgm:pt modelId="{E8D3EE05-1913-40E4-AF77-239F111F7A9A}" type="pres">
      <dgm:prSet presAssocID="{789CF25A-D3A4-4057-8DF8-105697646F54}" presName="ThreeNodes_1_text" presStyleLbl="node1" presStyleIdx="2" presStyleCnt="3">
        <dgm:presLayoutVars>
          <dgm:bulletEnabled val="1"/>
        </dgm:presLayoutVars>
      </dgm:prSet>
      <dgm:spPr/>
    </dgm:pt>
    <dgm:pt modelId="{23F47198-D547-4F2C-B447-0EE552D85BC7}" type="pres">
      <dgm:prSet presAssocID="{789CF25A-D3A4-4057-8DF8-105697646F54}" presName="ThreeNodes_2_text" presStyleLbl="node1" presStyleIdx="2" presStyleCnt="3">
        <dgm:presLayoutVars>
          <dgm:bulletEnabled val="1"/>
        </dgm:presLayoutVars>
      </dgm:prSet>
      <dgm:spPr/>
    </dgm:pt>
    <dgm:pt modelId="{2D886491-B532-4860-BE11-C73FF3C994D3}" type="pres">
      <dgm:prSet presAssocID="{789CF25A-D3A4-4057-8DF8-105697646F5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441C400-9001-4360-BAD7-69B7CC55DBFF}" srcId="{789CF25A-D3A4-4057-8DF8-105697646F54}" destId="{0303DEB2-36E4-4C20-A4F9-29BCC8E4B47C}" srcOrd="1" destOrd="0" parTransId="{3FD2A33F-065D-497A-8A16-1BF05DC35828}" sibTransId="{907127BE-8AE3-4A17-AC3C-48E79557EF9B}"/>
    <dgm:cxn modelId="{36D7FA07-B722-4910-97AF-E717363424D3}" type="presOf" srcId="{0303DEB2-36E4-4C20-A4F9-29BCC8E4B47C}" destId="{23F47198-D547-4F2C-B447-0EE552D85BC7}" srcOrd="1" destOrd="0" presId="urn:microsoft.com/office/officeart/2005/8/layout/vProcess5"/>
    <dgm:cxn modelId="{2F41D523-26E8-464D-AE0D-7C9378E411BF}" type="presOf" srcId="{0303DEB2-36E4-4C20-A4F9-29BCC8E4B47C}" destId="{FC95058A-85AD-4CA7-82EC-360EC5C1DA23}" srcOrd="0" destOrd="0" presId="urn:microsoft.com/office/officeart/2005/8/layout/vProcess5"/>
    <dgm:cxn modelId="{479C1F31-A44C-4874-A86C-01D270668A78}" srcId="{789CF25A-D3A4-4057-8DF8-105697646F54}" destId="{F9271909-A54D-484A-8405-6032206C2006}" srcOrd="2" destOrd="0" parTransId="{108CB2E4-B085-4459-95E5-0FE4A7F92031}" sibTransId="{6DF65CA3-E99D-44B1-BDDF-524AD9CD9CC5}"/>
    <dgm:cxn modelId="{9A88988E-E80B-42FD-ADF5-14BBCEF947E1}" type="presOf" srcId="{789CF25A-D3A4-4057-8DF8-105697646F54}" destId="{51395AF0-C572-4D5F-B9AA-4E2BD79DF906}" srcOrd="0" destOrd="0" presId="urn:microsoft.com/office/officeart/2005/8/layout/vProcess5"/>
    <dgm:cxn modelId="{98CE819B-C6AF-4483-AFEB-DBBC2202FC36}" type="presOf" srcId="{394CA4C7-4D91-44E7-94B4-086FF25130EC}" destId="{DDB1CCF1-C992-4E16-A90A-82BB8227208B}" srcOrd="0" destOrd="0" presId="urn:microsoft.com/office/officeart/2005/8/layout/vProcess5"/>
    <dgm:cxn modelId="{230AB7A3-81D3-4267-90C9-016060B911D0}" type="presOf" srcId="{F9271909-A54D-484A-8405-6032206C2006}" destId="{5ECD7EFB-B424-467A-B388-09045FFA0440}" srcOrd="0" destOrd="0" presId="urn:microsoft.com/office/officeart/2005/8/layout/vProcess5"/>
    <dgm:cxn modelId="{30FD66B7-CC7A-4B62-BBBC-A74F80BB5E44}" type="presOf" srcId="{2AB923EA-3C0E-4EE1-A5F9-DFDBA73E779F}" destId="{9591972A-585E-4826-9D5F-DB3DFE470455}" srcOrd="0" destOrd="0" presId="urn:microsoft.com/office/officeart/2005/8/layout/vProcess5"/>
    <dgm:cxn modelId="{682939C4-5882-47F6-8321-615477E936C7}" srcId="{789CF25A-D3A4-4057-8DF8-105697646F54}" destId="{2AB923EA-3C0E-4EE1-A5F9-DFDBA73E779F}" srcOrd="0" destOrd="0" parTransId="{71FA6CD6-9F7C-4384-9071-87480CC9C033}" sibTransId="{394CA4C7-4D91-44E7-94B4-086FF25130EC}"/>
    <dgm:cxn modelId="{E68775E2-F964-4D2F-9679-120BB9FED0F3}" type="presOf" srcId="{2AB923EA-3C0E-4EE1-A5F9-DFDBA73E779F}" destId="{E8D3EE05-1913-40E4-AF77-239F111F7A9A}" srcOrd="1" destOrd="0" presId="urn:microsoft.com/office/officeart/2005/8/layout/vProcess5"/>
    <dgm:cxn modelId="{DB35E8E9-C864-43F8-8221-8466E3133D4E}" type="presOf" srcId="{907127BE-8AE3-4A17-AC3C-48E79557EF9B}" destId="{E7F5E21E-0BC3-4D54-866D-3642AEB48F4C}" srcOrd="0" destOrd="0" presId="urn:microsoft.com/office/officeart/2005/8/layout/vProcess5"/>
    <dgm:cxn modelId="{3E255AFD-EACA-4664-9E23-4D74DC9B12FF}" type="presOf" srcId="{F9271909-A54D-484A-8405-6032206C2006}" destId="{2D886491-B532-4860-BE11-C73FF3C994D3}" srcOrd="1" destOrd="0" presId="urn:microsoft.com/office/officeart/2005/8/layout/vProcess5"/>
    <dgm:cxn modelId="{51843A8B-993D-420F-84F8-C41D1CFEDE87}" type="presParOf" srcId="{51395AF0-C572-4D5F-B9AA-4E2BD79DF906}" destId="{B57D6502-32CF-4B53-A9C6-F9F186B86E9C}" srcOrd="0" destOrd="0" presId="urn:microsoft.com/office/officeart/2005/8/layout/vProcess5"/>
    <dgm:cxn modelId="{F55BD295-EDB5-4D09-ABEE-FA949121A3D6}" type="presParOf" srcId="{51395AF0-C572-4D5F-B9AA-4E2BD79DF906}" destId="{9591972A-585E-4826-9D5F-DB3DFE470455}" srcOrd="1" destOrd="0" presId="urn:microsoft.com/office/officeart/2005/8/layout/vProcess5"/>
    <dgm:cxn modelId="{2EF88F30-EAD4-421D-A73C-B72A38EE5F30}" type="presParOf" srcId="{51395AF0-C572-4D5F-B9AA-4E2BD79DF906}" destId="{FC95058A-85AD-4CA7-82EC-360EC5C1DA23}" srcOrd="2" destOrd="0" presId="urn:microsoft.com/office/officeart/2005/8/layout/vProcess5"/>
    <dgm:cxn modelId="{457D1E62-7387-4C17-9DC9-3CAFE7B525A2}" type="presParOf" srcId="{51395AF0-C572-4D5F-B9AA-4E2BD79DF906}" destId="{5ECD7EFB-B424-467A-B388-09045FFA0440}" srcOrd="3" destOrd="0" presId="urn:microsoft.com/office/officeart/2005/8/layout/vProcess5"/>
    <dgm:cxn modelId="{0D4079E0-9554-4A99-9B3A-EBCBC156059F}" type="presParOf" srcId="{51395AF0-C572-4D5F-B9AA-4E2BD79DF906}" destId="{DDB1CCF1-C992-4E16-A90A-82BB8227208B}" srcOrd="4" destOrd="0" presId="urn:microsoft.com/office/officeart/2005/8/layout/vProcess5"/>
    <dgm:cxn modelId="{C852E285-4008-4DB9-855F-BBF4392F8B9B}" type="presParOf" srcId="{51395AF0-C572-4D5F-B9AA-4E2BD79DF906}" destId="{E7F5E21E-0BC3-4D54-866D-3642AEB48F4C}" srcOrd="5" destOrd="0" presId="urn:microsoft.com/office/officeart/2005/8/layout/vProcess5"/>
    <dgm:cxn modelId="{046B7348-EDC3-481C-B6E3-67632865ABF9}" type="presParOf" srcId="{51395AF0-C572-4D5F-B9AA-4E2BD79DF906}" destId="{E8D3EE05-1913-40E4-AF77-239F111F7A9A}" srcOrd="6" destOrd="0" presId="urn:microsoft.com/office/officeart/2005/8/layout/vProcess5"/>
    <dgm:cxn modelId="{6D5438FF-5924-43CF-AA3E-8BFA8639ECD8}" type="presParOf" srcId="{51395AF0-C572-4D5F-B9AA-4E2BD79DF906}" destId="{23F47198-D547-4F2C-B447-0EE552D85BC7}" srcOrd="7" destOrd="0" presId="urn:microsoft.com/office/officeart/2005/8/layout/vProcess5"/>
    <dgm:cxn modelId="{B2074F11-0FB8-4296-B2BF-1CD1518283E1}" type="presParOf" srcId="{51395AF0-C572-4D5F-B9AA-4E2BD79DF906}" destId="{2D886491-B532-4860-BE11-C73FF3C994D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D6FCF6D-9ABA-4FE6-BBFF-FED33024011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80BA3AE-A6B4-4EEF-BB62-AF63CCD12DC1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Þ"/>
          </a:pPr>
          <a:r>
            <a:rPr lang="de-DE" sz="2400" dirty="0"/>
            <a:t>Keine Bedingungen für die Vertragsauflösung erlaubt </a:t>
          </a:r>
          <a:br>
            <a:rPr lang="de-DE" sz="2400" dirty="0"/>
          </a:br>
          <a:r>
            <a:rPr lang="de-DE" sz="2400" dirty="0"/>
            <a:t>=&gt; Keine Kündigungsklausel nötig </a:t>
          </a:r>
        </a:p>
        <a:p>
          <a:pPr>
            <a:buFont typeface="Symbol" panose="05050102010706020507" pitchFamily="18" charset="2"/>
            <a:buChar char="Þ"/>
          </a:pPr>
          <a:r>
            <a:rPr lang="de-DE" sz="2400" dirty="0"/>
            <a:t>=&gt; Festsetzung der Schriftform und Kündigungsfrist sinnvoll  </a:t>
          </a:r>
        </a:p>
      </dgm:t>
    </dgm:pt>
    <dgm:pt modelId="{D6875FFF-E580-4B6D-B8B6-B48542D501DD}" type="parTrans" cxnId="{4A68E476-DD24-45A2-9842-FD6465024D92}">
      <dgm:prSet/>
      <dgm:spPr/>
      <dgm:t>
        <a:bodyPr/>
        <a:lstStyle/>
        <a:p>
          <a:endParaRPr lang="de-DE"/>
        </a:p>
      </dgm:t>
    </dgm:pt>
    <dgm:pt modelId="{ECFB0B69-BA4E-4501-BD72-4E2923E362BB}" type="sibTrans" cxnId="{4A68E476-DD24-45A2-9842-FD6465024D92}">
      <dgm:prSet/>
      <dgm:spPr/>
      <dgm:t>
        <a:bodyPr/>
        <a:lstStyle/>
        <a:p>
          <a:endParaRPr lang="de-DE"/>
        </a:p>
      </dgm:t>
    </dgm:pt>
    <dgm:pt modelId="{B2F0EB91-C165-4B47-9A1A-5D5EBFE2B614}">
      <dgm:prSet phldrT="[Text]" custT="1"/>
      <dgm:spPr/>
      <dgm:t>
        <a:bodyPr/>
        <a:lstStyle/>
        <a:p>
          <a:r>
            <a:rPr lang="de-DE" sz="2400" dirty="0"/>
            <a:t>Befristete und  unbefristete </a:t>
          </a:r>
          <a:r>
            <a:rPr lang="de-DE" sz="2400" dirty="0" err="1"/>
            <a:t>Depostial</a:t>
          </a:r>
          <a:r>
            <a:rPr lang="de-DE" sz="2400" dirty="0"/>
            <a:t>-verträge jederzeit beidseitig durch Archiv und Depositar kündbar</a:t>
          </a:r>
        </a:p>
      </dgm:t>
    </dgm:pt>
    <dgm:pt modelId="{3641A01A-1F49-4903-889E-37E071B28F02}" type="parTrans" cxnId="{69BC32C0-CBF4-4F79-96CF-1B60FB6AFBF5}">
      <dgm:prSet/>
      <dgm:spPr/>
      <dgm:t>
        <a:bodyPr/>
        <a:lstStyle/>
        <a:p>
          <a:endParaRPr lang="de-DE"/>
        </a:p>
      </dgm:t>
    </dgm:pt>
    <dgm:pt modelId="{FA4089A9-A890-470D-826F-2F7E84C5BB8A}" type="sibTrans" cxnId="{69BC32C0-CBF4-4F79-96CF-1B60FB6AFBF5}">
      <dgm:prSet/>
      <dgm:spPr/>
      <dgm:t>
        <a:bodyPr/>
        <a:lstStyle/>
        <a:p>
          <a:endParaRPr lang="de-DE"/>
        </a:p>
      </dgm:t>
    </dgm:pt>
    <dgm:pt modelId="{69C2EB33-B1D1-444F-807E-EE9285312DAF}">
      <dgm:prSet phldrT="[Text]" custT="1"/>
      <dgm:spPr/>
      <dgm:t>
        <a:bodyPr/>
        <a:lstStyle/>
        <a:p>
          <a:r>
            <a:rPr lang="de-DE" sz="2400" dirty="0"/>
            <a:t>Regelungen bzgl. einer weiteren Zugänglichkeit nach  Vertragsauflösung sinnvoll </a:t>
          </a:r>
        </a:p>
      </dgm:t>
    </dgm:pt>
    <dgm:pt modelId="{3EE02CA3-22FB-45B1-811F-B8B091D66361}" type="parTrans" cxnId="{A404046E-6381-4673-A1B8-8B21226C3335}">
      <dgm:prSet/>
      <dgm:spPr/>
      <dgm:t>
        <a:bodyPr/>
        <a:lstStyle/>
        <a:p>
          <a:endParaRPr lang="de-DE"/>
        </a:p>
      </dgm:t>
    </dgm:pt>
    <dgm:pt modelId="{1098BE92-85B9-4723-8B86-BB5440101D05}" type="sibTrans" cxnId="{A404046E-6381-4673-A1B8-8B21226C3335}">
      <dgm:prSet/>
      <dgm:spPr/>
      <dgm:t>
        <a:bodyPr/>
        <a:lstStyle/>
        <a:p>
          <a:endParaRPr lang="de-DE"/>
        </a:p>
      </dgm:t>
    </dgm:pt>
    <dgm:pt modelId="{89FA9C0A-90D1-422F-BD22-6B5FCC1AF8A5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Þ"/>
          </a:pPr>
          <a:r>
            <a:rPr lang="de-DE" sz="2400" dirty="0"/>
            <a:t>=&gt; Herausgabeanspruch des Depositars gegenüber dem Archiv (§985 BGB)</a:t>
          </a:r>
        </a:p>
      </dgm:t>
    </dgm:pt>
    <dgm:pt modelId="{010818FF-8152-47FE-946B-9153E6314E2C}" type="parTrans" cxnId="{A3B2679E-09F0-4349-863A-CBBAC083E32C}">
      <dgm:prSet/>
      <dgm:spPr/>
      <dgm:t>
        <a:bodyPr/>
        <a:lstStyle/>
        <a:p>
          <a:endParaRPr lang="de-DE"/>
        </a:p>
      </dgm:t>
    </dgm:pt>
    <dgm:pt modelId="{1BF45551-5E6B-4D0F-BCBA-95906900D398}" type="sibTrans" cxnId="{A3B2679E-09F0-4349-863A-CBBAC083E32C}">
      <dgm:prSet/>
      <dgm:spPr/>
      <dgm:t>
        <a:bodyPr/>
        <a:lstStyle/>
        <a:p>
          <a:endParaRPr lang="de-DE"/>
        </a:p>
      </dgm:t>
    </dgm:pt>
    <dgm:pt modelId="{E8D29B3D-F7CD-46B7-88F5-3187B43D332E}" type="pres">
      <dgm:prSet presAssocID="{3D6FCF6D-9ABA-4FE6-BBFF-FED33024011B}" presName="diagram" presStyleCnt="0">
        <dgm:presLayoutVars>
          <dgm:dir/>
          <dgm:resizeHandles val="exact"/>
        </dgm:presLayoutVars>
      </dgm:prSet>
      <dgm:spPr/>
    </dgm:pt>
    <dgm:pt modelId="{8CDD162C-3C33-4E63-9839-8FDFCDB778C3}" type="pres">
      <dgm:prSet presAssocID="{980BA3AE-A6B4-4EEF-BB62-AF63CCD12DC1}" presName="node" presStyleLbl="node1" presStyleIdx="0" presStyleCnt="4" custScaleX="180376" custScaleY="106406" custLinFactX="20087" custLinFactNeighborX="100000" custLinFactNeighborY="10701">
        <dgm:presLayoutVars>
          <dgm:bulletEnabled val="1"/>
        </dgm:presLayoutVars>
      </dgm:prSet>
      <dgm:spPr/>
    </dgm:pt>
    <dgm:pt modelId="{B72CE62A-2036-4024-B131-89516D267F30}" type="pres">
      <dgm:prSet presAssocID="{ECFB0B69-BA4E-4501-BD72-4E2923E362BB}" presName="sibTrans" presStyleCnt="0"/>
      <dgm:spPr/>
    </dgm:pt>
    <dgm:pt modelId="{D75F91EB-548C-4556-A326-C690F76E0453}" type="pres">
      <dgm:prSet presAssocID="{B2F0EB91-C165-4B47-9A1A-5D5EBFE2B614}" presName="node" presStyleLbl="node1" presStyleIdx="1" presStyleCnt="4" custScaleX="108958" custLinFactX="-90417" custLinFactNeighborX="-100000" custLinFactNeighborY="2282">
        <dgm:presLayoutVars>
          <dgm:bulletEnabled val="1"/>
        </dgm:presLayoutVars>
      </dgm:prSet>
      <dgm:spPr/>
    </dgm:pt>
    <dgm:pt modelId="{7F93A988-0A6D-4C0D-B6AA-17C6EA3A0233}" type="pres">
      <dgm:prSet presAssocID="{FA4089A9-A890-470D-826F-2F7E84C5BB8A}" presName="sibTrans" presStyleCnt="0"/>
      <dgm:spPr/>
    </dgm:pt>
    <dgm:pt modelId="{ADA5FB42-C7E0-423A-A94D-E9F1CB0ED7E8}" type="pres">
      <dgm:prSet presAssocID="{69C2EB33-B1D1-444F-807E-EE9285312DAF}" presName="node" presStyleLbl="node1" presStyleIdx="2" presStyleCnt="4" custScaleX="118952" custScaleY="89122" custLinFactNeighborX="-24136" custLinFactNeighborY="9250">
        <dgm:presLayoutVars>
          <dgm:bulletEnabled val="1"/>
        </dgm:presLayoutVars>
      </dgm:prSet>
      <dgm:spPr/>
    </dgm:pt>
    <dgm:pt modelId="{8CB890CE-72C8-484F-9C1A-A4DC4281CA5D}" type="pres">
      <dgm:prSet presAssocID="{1098BE92-85B9-4723-8B86-BB5440101D05}" presName="sibTrans" presStyleCnt="0"/>
      <dgm:spPr/>
    </dgm:pt>
    <dgm:pt modelId="{7A8F56D3-C8C7-4232-BAE5-A05D943ACDFD}" type="pres">
      <dgm:prSet presAssocID="{89FA9C0A-90D1-422F-BD22-6B5FCC1AF8A5}" presName="node" presStyleLbl="node1" presStyleIdx="3" presStyleCnt="4" custScaleX="122192" custScaleY="89761" custLinFactNeighborX="-17218" custLinFactNeighborY="8931">
        <dgm:presLayoutVars>
          <dgm:bulletEnabled val="1"/>
        </dgm:presLayoutVars>
      </dgm:prSet>
      <dgm:spPr/>
    </dgm:pt>
  </dgm:ptLst>
  <dgm:cxnLst>
    <dgm:cxn modelId="{1CC86802-5396-4BC8-B3F2-0AC45B95C958}" type="presOf" srcId="{89FA9C0A-90D1-422F-BD22-6B5FCC1AF8A5}" destId="{7A8F56D3-C8C7-4232-BAE5-A05D943ACDFD}" srcOrd="0" destOrd="0" presId="urn:microsoft.com/office/officeart/2005/8/layout/default"/>
    <dgm:cxn modelId="{9B65AE32-5BD9-4D90-BCDD-1FECAE94FB68}" type="presOf" srcId="{69C2EB33-B1D1-444F-807E-EE9285312DAF}" destId="{ADA5FB42-C7E0-423A-A94D-E9F1CB0ED7E8}" srcOrd="0" destOrd="0" presId="urn:microsoft.com/office/officeart/2005/8/layout/default"/>
    <dgm:cxn modelId="{AC81196D-AC9D-43B5-B5CC-8B14BAE0F9EB}" type="presOf" srcId="{3D6FCF6D-9ABA-4FE6-BBFF-FED33024011B}" destId="{E8D29B3D-F7CD-46B7-88F5-3187B43D332E}" srcOrd="0" destOrd="0" presId="urn:microsoft.com/office/officeart/2005/8/layout/default"/>
    <dgm:cxn modelId="{A404046E-6381-4673-A1B8-8B21226C3335}" srcId="{3D6FCF6D-9ABA-4FE6-BBFF-FED33024011B}" destId="{69C2EB33-B1D1-444F-807E-EE9285312DAF}" srcOrd="2" destOrd="0" parTransId="{3EE02CA3-22FB-45B1-811F-B8B091D66361}" sibTransId="{1098BE92-85B9-4723-8B86-BB5440101D05}"/>
    <dgm:cxn modelId="{4A68E476-DD24-45A2-9842-FD6465024D92}" srcId="{3D6FCF6D-9ABA-4FE6-BBFF-FED33024011B}" destId="{980BA3AE-A6B4-4EEF-BB62-AF63CCD12DC1}" srcOrd="0" destOrd="0" parTransId="{D6875FFF-E580-4B6D-B8B6-B48542D501DD}" sibTransId="{ECFB0B69-BA4E-4501-BD72-4E2923E362BB}"/>
    <dgm:cxn modelId="{32A61E59-AB96-4D6C-B1DA-38DBAC1B3A28}" type="presOf" srcId="{980BA3AE-A6B4-4EEF-BB62-AF63CCD12DC1}" destId="{8CDD162C-3C33-4E63-9839-8FDFCDB778C3}" srcOrd="0" destOrd="0" presId="urn:microsoft.com/office/officeart/2005/8/layout/default"/>
    <dgm:cxn modelId="{29F4397B-DFC1-498F-9E70-AC218778CEEF}" type="presOf" srcId="{B2F0EB91-C165-4B47-9A1A-5D5EBFE2B614}" destId="{D75F91EB-548C-4556-A326-C690F76E0453}" srcOrd="0" destOrd="0" presId="urn:microsoft.com/office/officeart/2005/8/layout/default"/>
    <dgm:cxn modelId="{A3B2679E-09F0-4349-863A-CBBAC083E32C}" srcId="{3D6FCF6D-9ABA-4FE6-BBFF-FED33024011B}" destId="{89FA9C0A-90D1-422F-BD22-6B5FCC1AF8A5}" srcOrd="3" destOrd="0" parTransId="{010818FF-8152-47FE-946B-9153E6314E2C}" sibTransId="{1BF45551-5E6B-4D0F-BCBA-95906900D398}"/>
    <dgm:cxn modelId="{69BC32C0-CBF4-4F79-96CF-1B60FB6AFBF5}" srcId="{3D6FCF6D-9ABA-4FE6-BBFF-FED33024011B}" destId="{B2F0EB91-C165-4B47-9A1A-5D5EBFE2B614}" srcOrd="1" destOrd="0" parTransId="{3641A01A-1F49-4903-889E-37E071B28F02}" sibTransId="{FA4089A9-A890-470D-826F-2F7E84C5BB8A}"/>
    <dgm:cxn modelId="{7120A4EA-AEF1-4CF6-B841-E9331E9850DA}" type="presParOf" srcId="{E8D29B3D-F7CD-46B7-88F5-3187B43D332E}" destId="{8CDD162C-3C33-4E63-9839-8FDFCDB778C3}" srcOrd="0" destOrd="0" presId="urn:microsoft.com/office/officeart/2005/8/layout/default"/>
    <dgm:cxn modelId="{98892C67-796D-4CA5-85ED-7390055EF9FA}" type="presParOf" srcId="{E8D29B3D-F7CD-46B7-88F5-3187B43D332E}" destId="{B72CE62A-2036-4024-B131-89516D267F30}" srcOrd="1" destOrd="0" presId="urn:microsoft.com/office/officeart/2005/8/layout/default"/>
    <dgm:cxn modelId="{75B074B0-9466-4187-BF5C-A6DBA85E9DBD}" type="presParOf" srcId="{E8D29B3D-F7CD-46B7-88F5-3187B43D332E}" destId="{D75F91EB-548C-4556-A326-C690F76E0453}" srcOrd="2" destOrd="0" presId="urn:microsoft.com/office/officeart/2005/8/layout/default"/>
    <dgm:cxn modelId="{4B3C6906-8F18-4B7C-A903-F44CFAA2BF41}" type="presParOf" srcId="{E8D29B3D-F7CD-46B7-88F5-3187B43D332E}" destId="{7F93A988-0A6D-4C0D-B6AA-17C6EA3A0233}" srcOrd="3" destOrd="0" presId="urn:microsoft.com/office/officeart/2005/8/layout/default"/>
    <dgm:cxn modelId="{0F51E95F-31A1-40BD-9626-F93F21E9B9AF}" type="presParOf" srcId="{E8D29B3D-F7CD-46B7-88F5-3187B43D332E}" destId="{ADA5FB42-C7E0-423A-A94D-E9F1CB0ED7E8}" srcOrd="4" destOrd="0" presId="urn:microsoft.com/office/officeart/2005/8/layout/default"/>
    <dgm:cxn modelId="{3F5C96B1-2E09-4464-BEC7-DE10FC3098D4}" type="presParOf" srcId="{E8D29B3D-F7CD-46B7-88F5-3187B43D332E}" destId="{8CB890CE-72C8-484F-9C1A-A4DC4281CA5D}" srcOrd="5" destOrd="0" presId="urn:microsoft.com/office/officeart/2005/8/layout/default"/>
    <dgm:cxn modelId="{0330A26F-69E7-4903-B13C-D22496DA806C}" type="presParOf" srcId="{E8D29B3D-F7CD-46B7-88F5-3187B43D332E}" destId="{7A8F56D3-C8C7-4232-BAE5-A05D943ACDF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E4CF7C-AD90-4EF1-8ACF-4187AAAE83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B80CFCB-9E26-44D5-9C55-126946CADC26}">
      <dgm:prSet phldrT="[Text]" custT="1"/>
      <dgm:spPr/>
      <dgm:t>
        <a:bodyPr/>
        <a:lstStyle/>
        <a:p>
          <a:r>
            <a:rPr lang="de-DE" sz="2400" dirty="0"/>
            <a:t>kommunale Archivierung in eigener Zuständigkeit: Satzungsrecht </a:t>
          </a:r>
        </a:p>
      </dgm:t>
    </dgm:pt>
    <dgm:pt modelId="{A80FE040-5785-4880-B68C-661F8A728392}" type="parTrans" cxnId="{1CD92CD7-51FD-46B5-84FF-061364C0C6D2}">
      <dgm:prSet/>
      <dgm:spPr/>
      <dgm:t>
        <a:bodyPr/>
        <a:lstStyle/>
        <a:p>
          <a:endParaRPr lang="de-DE"/>
        </a:p>
      </dgm:t>
    </dgm:pt>
    <dgm:pt modelId="{00A884E4-3444-41B4-B889-CD05B4431B3D}" type="sibTrans" cxnId="{1CD92CD7-51FD-46B5-84FF-061364C0C6D2}">
      <dgm:prSet/>
      <dgm:spPr/>
      <dgm:t>
        <a:bodyPr/>
        <a:lstStyle/>
        <a:p>
          <a:endParaRPr lang="de-DE"/>
        </a:p>
      </dgm:t>
    </dgm:pt>
    <dgm:pt modelId="{52F16837-20FE-4998-BF77-EFE6C77D9D9A}">
      <dgm:prSet phldrT="[Text]" custT="1"/>
      <dgm:spPr/>
      <dgm:t>
        <a:bodyPr/>
        <a:lstStyle/>
        <a:p>
          <a:r>
            <a:rPr lang="de-DE" sz="2400" dirty="0"/>
            <a:t>In jedem Einzelfall jeweiliges Archivgesetz und Archivsatzung zu prüfen (Vertragsgrundlage)</a:t>
          </a:r>
        </a:p>
      </dgm:t>
    </dgm:pt>
    <dgm:pt modelId="{AC7604A8-7B79-427B-B293-24A90A5FAA1F}" type="parTrans" cxnId="{739B9C46-6B4B-4D14-A4FA-1DD7C2797CFB}">
      <dgm:prSet/>
      <dgm:spPr/>
      <dgm:t>
        <a:bodyPr/>
        <a:lstStyle/>
        <a:p>
          <a:endParaRPr lang="de-DE"/>
        </a:p>
      </dgm:t>
    </dgm:pt>
    <dgm:pt modelId="{0AD7F400-1B30-4267-9659-05512BA2763A}" type="sibTrans" cxnId="{739B9C46-6B4B-4D14-A4FA-1DD7C2797CFB}">
      <dgm:prSet/>
      <dgm:spPr/>
      <dgm:t>
        <a:bodyPr/>
        <a:lstStyle/>
        <a:p>
          <a:endParaRPr lang="de-DE"/>
        </a:p>
      </dgm:t>
    </dgm:pt>
    <dgm:pt modelId="{4ACF66AB-CA7D-43C6-B297-9C203A5E0379}">
      <dgm:prSet phldrT="[Text]" custT="1"/>
      <dgm:spPr/>
      <dgm:t>
        <a:bodyPr/>
        <a:lstStyle/>
        <a:p>
          <a:r>
            <a:rPr lang="de-DE" sz="2400" dirty="0"/>
            <a:t>Keine pauschale Adaption eines Mustervertrags möglich </a:t>
          </a:r>
        </a:p>
      </dgm:t>
    </dgm:pt>
    <dgm:pt modelId="{503AB52A-DEBD-4966-B388-D35A48B47ED7}" type="parTrans" cxnId="{7CD099BA-2B5C-4AA8-B007-11029DE04C3D}">
      <dgm:prSet/>
      <dgm:spPr/>
      <dgm:t>
        <a:bodyPr/>
        <a:lstStyle/>
        <a:p>
          <a:endParaRPr lang="de-DE"/>
        </a:p>
      </dgm:t>
    </dgm:pt>
    <dgm:pt modelId="{D9D45667-9697-434B-907A-18B1978ED4C4}" type="sibTrans" cxnId="{7CD099BA-2B5C-4AA8-B007-11029DE04C3D}">
      <dgm:prSet/>
      <dgm:spPr/>
      <dgm:t>
        <a:bodyPr/>
        <a:lstStyle/>
        <a:p>
          <a:endParaRPr lang="de-DE"/>
        </a:p>
      </dgm:t>
    </dgm:pt>
    <dgm:pt modelId="{FC0E3D31-297D-4300-BD0E-E17CE543605A}" type="pres">
      <dgm:prSet presAssocID="{07E4CF7C-AD90-4EF1-8ACF-4187AAAE8309}" presName="CompostProcess" presStyleCnt="0">
        <dgm:presLayoutVars>
          <dgm:dir/>
          <dgm:resizeHandles val="exact"/>
        </dgm:presLayoutVars>
      </dgm:prSet>
      <dgm:spPr/>
    </dgm:pt>
    <dgm:pt modelId="{CE5CE291-F8C4-4A6A-8A4C-ADDDFDF18ABA}" type="pres">
      <dgm:prSet presAssocID="{07E4CF7C-AD90-4EF1-8ACF-4187AAAE8309}" presName="arrow" presStyleLbl="bgShp" presStyleIdx="0" presStyleCnt="1" custScaleX="117647" custLinFactNeighborX="0"/>
      <dgm:spPr/>
    </dgm:pt>
    <dgm:pt modelId="{7F302AEE-87CF-47EE-B2D4-C0CC126F98DB}" type="pres">
      <dgm:prSet presAssocID="{07E4CF7C-AD90-4EF1-8ACF-4187AAAE8309}" presName="linearProcess" presStyleCnt="0"/>
      <dgm:spPr/>
    </dgm:pt>
    <dgm:pt modelId="{46751468-3680-43FD-A427-093B101CDDCD}" type="pres">
      <dgm:prSet presAssocID="{0B80CFCB-9E26-44D5-9C55-126946CADC26}" presName="textNode" presStyleLbl="node1" presStyleIdx="0" presStyleCnt="3">
        <dgm:presLayoutVars>
          <dgm:bulletEnabled val="1"/>
        </dgm:presLayoutVars>
      </dgm:prSet>
      <dgm:spPr/>
    </dgm:pt>
    <dgm:pt modelId="{83857CA2-D2E6-4C4E-BFE9-249417570B87}" type="pres">
      <dgm:prSet presAssocID="{00A884E4-3444-41B4-B889-CD05B4431B3D}" presName="sibTrans" presStyleCnt="0"/>
      <dgm:spPr/>
    </dgm:pt>
    <dgm:pt modelId="{69BA0557-053D-4A88-919A-7DC6A4C1CE4E}" type="pres">
      <dgm:prSet presAssocID="{52F16837-20FE-4998-BF77-EFE6C77D9D9A}" presName="textNode" presStyleLbl="node1" presStyleIdx="1" presStyleCnt="3">
        <dgm:presLayoutVars>
          <dgm:bulletEnabled val="1"/>
        </dgm:presLayoutVars>
      </dgm:prSet>
      <dgm:spPr/>
    </dgm:pt>
    <dgm:pt modelId="{8C43A061-4C7D-4705-847E-75FE493CA73F}" type="pres">
      <dgm:prSet presAssocID="{0AD7F400-1B30-4267-9659-05512BA2763A}" presName="sibTrans" presStyleCnt="0"/>
      <dgm:spPr/>
    </dgm:pt>
    <dgm:pt modelId="{E1A2B075-7D52-4504-A7C7-DA97A2F11120}" type="pres">
      <dgm:prSet presAssocID="{4ACF66AB-CA7D-43C6-B297-9C203A5E037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C100E61D-1321-4674-8EAB-A363CE451432}" type="presOf" srcId="{52F16837-20FE-4998-BF77-EFE6C77D9D9A}" destId="{69BA0557-053D-4A88-919A-7DC6A4C1CE4E}" srcOrd="0" destOrd="0" presId="urn:microsoft.com/office/officeart/2005/8/layout/hProcess9"/>
    <dgm:cxn modelId="{DF971B5D-0152-4032-892F-6C40B821ABA4}" type="presOf" srcId="{0B80CFCB-9E26-44D5-9C55-126946CADC26}" destId="{46751468-3680-43FD-A427-093B101CDDCD}" srcOrd="0" destOrd="0" presId="urn:microsoft.com/office/officeart/2005/8/layout/hProcess9"/>
    <dgm:cxn modelId="{739B9C46-6B4B-4D14-A4FA-1DD7C2797CFB}" srcId="{07E4CF7C-AD90-4EF1-8ACF-4187AAAE8309}" destId="{52F16837-20FE-4998-BF77-EFE6C77D9D9A}" srcOrd="1" destOrd="0" parTransId="{AC7604A8-7B79-427B-B293-24A90A5FAA1F}" sibTransId="{0AD7F400-1B30-4267-9659-05512BA2763A}"/>
    <dgm:cxn modelId="{C2C5FF74-C092-416E-8E2A-7523CD29E2AD}" type="presOf" srcId="{07E4CF7C-AD90-4EF1-8ACF-4187AAAE8309}" destId="{FC0E3D31-297D-4300-BD0E-E17CE543605A}" srcOrd="0" destOrd="0" presId="urn:microsoft.com/office/officeart/2005/8/layout/hProcess9"/>
    <dgm:cxn modelId="{7CD099BA-2B5C-4AA8-B007-11029DE04C3D}" srcId="{07E4CF7C-AD90-4EF1-8ACF-4187AAAE8309}" destId="{4ACF66AB-CA7D-43C6-B297-9C203A5E0379}" srcOrd="2" destOrd="0" parTransId="{503AB52A-DEBD-4966-B388-D35A48B47ED7}" sibTransId="{D9D45667-9697-434B-907A-18B1978ED4C4}"/>
    <dgm:cxn modelId="{1CD92CD7-51FD-46B5-84FF-061364C0C6D2}" srcId="{07E4CF7C-AD90-4EF1-8ACF-4187AAAE8309}" destId="{0B80CFCB-9E26-44D5-9C55-126946CADC26}" srcOrd="0" destOrd="0" parTransId="{A80FE040-5785-4880-B68C-661F8A728392}" sibTransId="{00A884E4-3444-41B4-B889-CD05B4431B3D}"/>
    <dgm:cxn modelId="{041F4BF8-2C8B-46AC-AF93-C678B03CA720}" type="presOf" srcId="{4ACF66AB-CA7D-43C6-B297-9C203A5E0379}" destId="{E1A2B075-7D52-4504-A7C7-DA97A2F11120}" srcOrd="0" destOrd="0" presId="urn:microsoft.com/office/officeart/2005/8/layout/hProcess9"/>
    <dgm:cxn modelId="{66855989-F780-429F-9D43-6D1E16461D3C}" type="presParOf" srcId="{FC0E3D31-297D-4300-BD0E-E17CE543605A}" destId="{CE5CE291-F8C4-4A6A-8A4C-ADDDFDF18ABA}" srcOrd="0" destOrd="0" presId="urn:microsoft.com/office/officeart/2005/8/layout/hProcess9"/>
    <dgm:cxn modelId="{102CCB7E-E6FB-45E5-B603-638622F9B931}" type="presParOf" srcId="{FC0E3D31-297D-4300-BD0E-E17CE543605A}" destId="{7F302AEE-87CF-47EE-B2D4-C0CC126F98DB}" srcOrd="1" destOrd="0" presId="urn:microsoft.com/office/officeart/2005/8/layout/hProcess9"/>
    <dgm:cxn modelId="{92BA5D58-A90D-4B81-A9FA-5C9B6BCCD986}" type="presParOf" srcId="{7F302AEE-87CF-47EE-B2D4-C0CC126F98DB}" destId="{46751468-3680-43FD-A427-093B101CDDCD}" srcOrd="0" destOrd="0" presId="urn:microsoft.com/office/officeart/2005/8/layout/hProcess9"/>
    <dgm:cxn modelId="{B2F60AC3-DFAF-4E19-8491-8635D9EEEC98}" type="presParOf" srcId="{7F302AEE-87CF-47EE-B2D4-C0CC126F98DB}" destId="{83857CA2-D2E6-4C4E-BFE9-249417570B87}" srcOrd="1" destOrd="0" presId="urn:microsoft.com/office/officeart/2005/8/layout/hProcess9"/>
    <dgm:cxn modelId="{D60C6417-5EE1-4D02-9826-D09E0508FB16}" type="presParOf" srcId="{7F302AEE-87CF-47EE-B2D4-C0CC126F98DB}" destId="{69BA0557-053D-4A88-919A-7DC6A4C1CE4E}" srcOrd="2" destOrd="0" presId="urn:microsoft.com/office/officeart/2005/8/layout/hProcess9"/>
    <dgm:cxn modelId="{141D922B-59F7-4EE0-8E2A-9191F2AB3187}" type="presParOf" srcId="{7F302AEE-87CF-47EE-B2D4-C0CC126F98DB}" destId="{8C43A061-4C7D-4705-847E-75FE493CA73F}" srcOrd="3" destOrd="0" presId="urn:microsoft.com/office/officeart/2005/8/layout/hProcess9"/>
    <dgm:cxn modelId="{8DFEBB85-7B58-484A-9F2D-CE1A5DDDCE62}" type="presParOf" srcId="{7F302AEE-87CF-47EE-B2D4-C0CC126F98DB}" destId="{E1A2B075-7D52-4504-A7C7-DA97A2F1112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9D0E08C-1E1F-4FCB-A08E-DDAEB2ADC51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E55F148-012C-4D88-821D-9DA04D89D5F4}">
      <dgm:prSet phldrT="[Text]" custT="1"/>
      <dgm:spPr/>
      <dgm:t>
        <a:bodyPr/>
        <a:lstStyle/>
        <a:p>
          <a:r>
            <a:rPr lang="de-DE" sz="2400" dirty="0"/>
            <a:t>Geldwerter Vorteil der Archivierung </a:t>
          </a:r>
          <a:br>
            <a:rPr lang="de-DE" sz="2400" dirty="0"/>
          </a:br>
          <a:r>
            <a:rPr lang="de-DE" sz="2400" dirty="0">
              <a:sym typeface="Wingdings" panose="05000000000000000000" pitchFamily="2" charset="2"/>
            </a:rPr>
            <a:t> Übergabe des Depositums </a:t>
          </a:r>
          <a:endParaRPr lang="de-DE" sz="2400" dirty="0"/>
        </a:p>
      </dgm:t>
    </dgm:pt>
    <dgm:pt modelId="{9D58C209-0546-45CA-AE3F-6C1ABEF72A45}" type="parTrans" cxnId="{8ECE3A14-4504-4658-A6D5-D120F9BE4084}">
      <dgm:prSet/>
      <dgm:spPr/>
      <dgm:t>
        <a:bodyPr/>
        <a:lstStyle/>
        <a:p>
          <a:endParaRPr lang="de-DE"/>
        </a:p>
      </dgm:t>
    </dgm:pt>
    <dgm:pt modelId="{36B32B6B-B9C8-47C3-9149-936235C886D9}" type="sibTrans" cxnId="{8ECE3A14-4504-4658-A6D5-D120F9BE4084}">
      <dgm:prSet/>
      <dgm:spPr/>
      <dgm:t>
        <a:bodyPr/>
        <a:lstStyle/>
        <a:p>
          <a:endParaRPr lang="de-DE"/>
        </a:p>
      </dgm:t>
    </dgm:pt>
    <dgm:pt modelId="{E8C344A7-8C12-434A-AAB5-0B38CBB017A0}">
      <dgm:prSet phldrT="[Text]" custT="1"/>
      <dgm:spPr/>
      <dgm:t>
        <a:bodyPr/>
        <a:lstStyle/>
        <a:p>
          <a:r>
            <a:rPr lang="de-DE" sz="2400" dirty="0"/>
            <a:t>Kostenausgleich für Personal- und Materialkosten im Falle einer Kündigung durch den Eigentümer möglich </a:t>
          </a:r>
        </a:p>
      </dgm:t>
    </dgm:pt>
    <dgm:pt modelId="{E6F03D84-6FE3-4692-BAD2-CBFB7EF81604}" type="parTrans" cxnId="{D139B5FE-41D6-4FAA-9E23-D68A793EDF62}">
      <dgm:prSet/>
      <dgm:spPr/>
      <dgm:t>
        <a:bodyPr/>
        <a:lstStyle/>
        <a:p>
          <a:endParaRPr lang="de-DE"/>
        </a:p>
      </dgm:t>
    </dgm:pt>
    <dgm:pt modelId="{670C9519-BE78-4102-AE76-81F8DDCC11AC}" type="sibTrans" cxnId="{D139B5FE-41D6-4FAA-9E23-D68A793EDF62}">
      <dgm:prSet/>
      <dgm:spPr/>
      <dgm:t>
        <a:bodyPr/>
        <a:lstStyle/>
        <a:p>
          <a:endParaRPr lang="de-DE"/>
        </a:p>
      </dgm:t>
    </dgm:pt>
    <dgm:pt modelId="{96684D34-278C-400A-8716-BD8FDF634CE9}">
      <dgm:prSet phldrT="[Text]" custT="1"/>
      <dgm:spPr/>
      <dgm:t>
        <a:bodyPr/>
        <a:lstStyle/>
        <a:p>
          <a:r>
            <a:rPr lang="de-DE" sz="2400" dirty="0"/>
            <a:t>Kostentragung durch das Archiv oder durch den Depositar möglich </a:t>
          </a:r>
        </a:p>
      </dgm:t>
    </dgm:pt>
    <dgm:pt modelId="{C7026C54-521E-4362-BD7E-A489425402B8}" type="parTrans" cxnId="{7452C1FA-76FB-4955-BF2A-0E906E97B92C}">
      <dgm:prSet/>
      <dgm:spPr/>
      <dgm:t>
        <a:bodyPr/>
        <a:lstStyle/>
        <a:p>
          <a:endParaRPr lang="de-DE"/>
        </a:p>
      </dgm:t>
    </dgm:pt>
    <dgm:pt modelId="{941DD9B6-B55B-4862-A27F-C912A95216DF}" type="sibTrans" cxnId="{7452C1FA-76FB-4955-BF2A-0E906E97B92C}">
      <dgm:prSet/>
      <dgm:spPr/>
      <dgm:t>
        <a:bodyPr/>
        <a:lstStyle/>
        <a:p>
          <a:endParaRPr lang="de-DE"/>
        </a:p>
      </dgm:t>
    </dgm:pt>
    <dgm:pt modelId="{D56B2FFB-9EDC-400D-A135-6805DE965537}" type="pres">
      <dgm:prSet presAssocID="{D9D0E08C-1E1F-4FCB-A08E-DDAEB2ADC519}" presName="Name0" presStyleCnt="0">
        <dgm:presLayoutVars>
          <dgm:dir/>
          <dgm:resizeHandles val="exact"/>
        </dgm:presLayoutVars>
      </dgm:prSet>
      <dgm:spPr/>
    </dgm:pt>
    <dgm:pt modelId="{267A7071-9418-453F-AA7D-9539A4218066}" type="pres">
      <dgm:prSet presAssocID="{1E55F148-012C-4D88-821D-9DA04D89D5F4}" presName="node" presStyleLbl="node1" presStyleIdx="0" presStyleCnt="3" custScaleX="122141" custScaleY="127854" custRadScaleRad="95620" custRadScaleInc="59">
        <dgm:presLayoutVars>
          <dgm:bulletEnabled val="1"/>
        </dgm:presLayoutVars>
      </dgm:prSet>
      <dgm:spPr/>
    </dgm:pt>
    <dgm:pt modelId="{2EA7648A-9B94-4497-8167-4549E5AA0A01}" type="pres">
      <dgm:prSet presAssocID="{36B32B6B-B9C8-47C3-9149-936235C886D9}" presName="sibTrans" presStyleLbl="sibTrans2D1" presStyleIdx="0" presStyleCnt="3" custScaleX="143015"/>
      <dgm:spPr/>
    </dgm:pt>
    <dgm:pt modelId="{A69B74F0-8767-4ACA-B68E-6AC8B0523506}" type="pres">
      <dgm:prSet presAssocID="{36B32B6B-B9C8-47C3-9149-936235C886D9}" presName="connectorText" presStyleLbl="sibTrans2D1" presStyleIdx="0" presStyleCnt="3"/>
      <dgm:spPr/>
    </dgm:pt>
    <dgm:pt modelId="{D2489567-6E4C-4814-BB5C-027437642E49}" type="pres">
      <dgm:prSet presAssocID="{E8C344A7-8C12-434A-AAB5-0B38CBB017A0}" presName="node" presStyleLbl="node1" presStyleIdx="1" presStyleCnt="3" custScaleX="156177" custScaleY="139095" custRadScaleRad="91179" custRadScaleInc="-24564">
        <dgm:presLayoutVars>
          <dgm:bulletEnabled val="1"/>
        </dgm:presLayoutVars>
      </dgm:prSet>
      <dgm:spPr/>
    </dgm:pt>
    <dgm:pt modelId="{85F046B0-E53E-4C14-832A-2773124FE213}" type="pres">
      <dgm:prSet presAssocID="{670C9519-BE78-4102-AE76-81F8DDCC11AC}" presName="sibTrans" presStyleLbl="sibTrans2D1" presStyleIdx="1" presStyleCnt="3" custAng="21539963" custScaleX="85976" custScaleY="73498"/>
      <dgm:spPr/>
    </dgm:pt>
    <dgm:pt modelId="{7E9B2B9D-27E5-4977-A849-F3B12305DF00}" type="pres">
      <dgm:prSet presAssocID="{670C9519-BE78-4102-AE76-81F8DDCC11AC}" presName="connectorText" presStyleLbl="sibTrans2D1" presStyleIdx="1" presStyleCnt="3"/>
      <dgm:spPr/>
    </dgm:pt>
    <dgm:pt modelId="{1132CF4D-1E6D-4E33-8838-03F88E31B4B9}" type="pres">
      <dgm:prSet presAssocID="{96684D34-278C-400A-8716-BD8FDF634CE9}" presName="node" presStyleLbl="node1" presStyleIdx="2" presStyleCnt="3" custScaleX="105987" custScaleY="132134" custRadScaleRad="88180" custRadScaleInc="27073">
        <dgm:presLayoutVars>
          <dgm:bulletEnabled val="1"/>
        </dgm:presLayoutVars>
      </dgm:prSet>
      <dgm:spPr/>
    </dgm:pt>
    <dgm:pt modelId="{6938E6E4-12BC-4224-B66D-1CC6B14C3B0F}" type="pres">
      <dgm:prSet presAssocID="{941DD9B6-B55B-4862-A27F-C912A95216DF}" presName="sibTrans" presStyleLbl="sibTrans2D1" presStyleIdx="2" presStyleCnt="3" custScaleX="148818"/>
      <dgm:spPr/>
    </dgm:pt>
    <dgm:pt modelId="{E5788722-87AE-4E2B-AE8A-8CAE2D36B3BA}" type="pres">
      <dgm:prSet presAssocID="{941DD9B6-B55B-4862-A27F-C912A95216DF}" presName="connectorText" presStyleLbl="sibTrans2D1" presStyleIdx="2" presStyleCnt="3"/>
      <dgm:spPr/>
    </dgm:pt>
  </dgm:ptLst>
  <dgm:cxnLst>
    <dgm:cxn modelId="{BC355504-B4FA-4C75-BDBD-1BC94DD637F6}" type="presOf" srcId="{670C9519-BE78-4102-AE76-81F8DDCC11AC}" destId="{7E9B2B9D-27E5-4977-A849-F3B12305DF00}" srcOrd="1" destOrd="0" presId="urn:microsoft.com/office/officeart/2005/8/layout/cycle7"/>
    <dgm:cxn modelId="{8ECE3A14-4504-4658-A6D5-D120F9BE4084}" srcId="{D9D0E08C-1E1F-4FCB-A08E-DDAEB2ADC519}" destId="{1E55F148-012C-4D88-821D-9DA04D89D5F4}" srcOrd="0" destOrd="0" parTransId="{9D58C209-0546-45CA-AE3F-6C1ABEF72A45}" sibTransId="{36B32B6B-B9C8-47C3-9149-936235C886D9}"/>
    <dgm:cxn modelId="{D49DFB20-E369-419A-91F7-80FAC58DA62A}" type="presOf" srcId="{941DD9B6-B55B-4862-A27F-C912A95216DF}" destId="{E5788722-87AE-4E2B-AE8A-8CAE2D36B3BA}" srcOrd="1" destOrd="0" presId="urn:microsoft.com/office/officeart/2005/8/layout/cycle7"/>
    <dgm:cxn modelId="{EF22AD3C-20C2-4784-96CA-2D5858E6FD5E}" type="presOf" srcId="{36B32B6B-B9C8-47C3-9149-936235C886D9}" destId="{2EA7648A-9B94-4497-8167-4549E5AA0A01}" srcOrd="0" destOrd="0" presId="urn:microsoft.com/office/officeart/2005/8/layout/cycle7"/>
    <dgm:cxn modelId="{006ED55E-F185-4F4C-92AB-1BD87754E045}" type="presOf" srcId="{36B32B6B-B9C8-47C3-9149-936235C886D9}" destId="{A69B74F0-8767-4ACA-B68E-6AC8B0523506}" srcOrd="1" destOrd="0" presId="urn:microsoft.com/office/officeart/2005/8/layout/cycle7"/>
    <dgm:cxn modelId="{38EF1549-6172-40A2-AAF6-C607122B20F4}" type="presOf" srcId="{D9D0E08C-1E1F-4FCB-A08E-DDAEB2ADC519}" destId="{D56B2FFB-9EDC-400D-A135-6805DE965537}" srcOrd="0" destOrd="0" presId="urn:microsoft.com/office/officeart/2005/8/layout/cycle7"/>
    <dgm:cxn modelId="{26B75E9A-C70B-4269-9A7E-ABC547C6915F}" type="presOf" srcId="{96684D34-278C-400A-8716-BD8FDF634CE9}" destId="{1132CF4D-1E6D-4E33-8838-03F88E31B4B9}" srcOrd="0" destOrd="0" presId="urn:microsoft.com/office/officeart/2005/8/layout/cycle7"/>
    <dgm:cxn modelId="{EDB133B8-4C68-4AC6-B47F-4BC8A81DF7BA}" type="presOf" srcId="{E8C344A7-8C12-434A-AAB5-0B38CBB017A0}" destId="{D2489567-6E4C-4814-BB5C-027437642E49}" srcOrd="0" destOrd="0" presId="urn:microsoft.com/office/officeart/2005/8/layout/cycle7"/>
    <dgm:cxn modelId="{8336B1BB-2265-4F62-A82F-01E2B3AB4CFD}" type="presOf" srcId="{670C9519-BE78-4102-AE76-81F8DDCC11AC}" destId="{85F046B0-E53E-4C14-832A-2773124FE213}" srcOrd="0" destOrd="0" presId="urn:microsoft.com/office/officeart/2005/8/layout/cycle7"/>
    <dgm:cxn modelId="{931275E9-1536-49DC-B28E-82F613E8E692}" type="presOf" srcId="{1E55F148-012C-4D88-821D-9DA04D89D5F4}" destId="{267A7071-9418-453F-AA7D-9539A4218066}" srcOrd="0" destOrd="0" presId="urn:microsoft.com/office/officeart/2005/8/layout/cycle7"/>
    <dgm:cxn modelId="{2D522CEE-A291-4702-ACEB-9CD1032AF7CB}" type="presOf" srcId="{941DD9B6-B55B-4862-A27F-C912A95216DF}" destId="{6938E6E4-12BC-4224-B66D-1CC6B14C3B0F}" srcOrd="0" destOrd="0" presId="urn:microsoft.com/office/officeart/2005/8/layout/cycle7"/>
    <dgm:cxn modelId="{7452C1FA-76FB-4955-BF2A-0E906E97B92C}" srcId="{D9D0E08C-1E1F-4FCB-A08E-DDAEB2ADC519}" destId="{96684D34-278C-400A-8716-BD8FDF634CE9}" srcOrd="2" destOrd="0" parTransId="{C7026C54-521E-4362-BD7E-A489425402B8}" sibTransId="{941DD9B6-B55B-4862-A27F-C912A95216DF}"/>
    <dgm:cxn modelId="{D139B5FE-41D6-4FAA-9E23-D68A793EDF62}" srcId="{D9D0E08C-1E1F-4FCB-A08E-DDAEB2ADC519}" destId="{E8C344A7-8C12-434A-AAB5-0B38CBB017A0}" srcOrd="1" destOrd="0" parTransId="{E6F03D84-6FE3-4692-BAD2-CBFB7EF81604}" sibTransId="{670C9519-BE78-4102-AE76-81F8DDCC11AC}"/>
    <dgm:cxn modelId="{E4D8BCC5-7939-4632-A66A-2A027FE3C57D}" type="presParOf" srcId="{D56B2FFB-9EDC-400D-A135-6805DE965537}" destId="{267A7071-9418-453F-AA7D-9539A4218066}" srcOrd="0" destOrd="0" presId="urn:microsoft.com/office/officeart/2005/8/layout/cycle7"/>
    <dgm:cxn modelId="{5AE9A553-D2C5-4E07-A5DE-7DAD6B439AF1}" type="presParOf" srcId="{D56B2FFB-9EDC-400D-A135-6805DE965537}" destId="{2EA7648A-9B94-4497-8167-4549E5AA0A01}" srcOrd="1" destOrd="0" presId="urn:microsoft.com/office/officeart/2005/8/layout/cycle7"/>
    <dgm:cxn modelId="{EADFD615-C3D9-463B-A819-B174C8F6641D}" type="presParOf" srcId="{2EA7648A-9B94-4497-8167-4549E5AA0A01}" destId="{A69B74F0-8767-4ACA-B68E-6AC8B0523506}" srcOrd="0" destOrd="0" presId="urn:microsoft.com/office/officeart/2005/8/layout/cycle7"/>
    <dgm:cxn modelId="{F9BF8795-8535-46FB-ACD4-8A1905E302BC}" type="presParOf" srcId="{D56B2FFB-9EDC-400D-A135-6805DE965537}" destId="{D2489567-6E4C-4814-BB5C-027437642E49}" srcOrd="2" destOrd="0" presId="urn:microsoft.com/office/officeart/2005/8/layout/cycle7"/>
    <dgm:cxn modelId="{D9222FE2-03E5-4D78-9B25-BCBA10B7A93D}" type="presParOf" srcId="{D56B2FFB-9EDC-400D-A135-6805DE965537}" destId="{85F046B0-E53E-4C14-832A-2773124FE213}" srcOrd="3" destOrd="0" presId="urn:microsoft.com/office/officeart/2005/8/layout/cycle7"/>
    <dgm:cxn modelId="{6B4A79DB-BF60-4BF9-899B-D8A940E91E39}" type="presParOf" srcId="{85F046B0-E53E-4C14-832A-2773124FE213}" destId="{7E9B2B9D-27E5-4977-A849-F3B12305DF00}" srcOrd="0" destOrd="0" presId="urn:microsoft.com/office/officeart/2005/8/layout/cycle7"/>
    <dgm:cxn modelId="{B03F23E5-B3A5-4A3D-AEB7-B0BF9522484D}" type="presParOf" srcId="{D56B2FFB-9EDC-400D-A135-6805DE965537}" destId="{1132CF4D-1E6D-4E33-8838-03F88E31B4B9}" srcOrd="4" destOrd="0" presId="urn:microsoft.com/office/officeart/2005/8/layout/cycle7"/>
    <dgm:cxn modelId="{7C4D73A5-883A-4FFA-9B6E-777D4F4D663F}" type="presParOf" srcId="{D56B2FFB-9EDC-400D-A135-6805DE965537}" destId="{6938E6E4-12BC-4224-B66D-1CC6B14C3B0F}" srcOrd="5" destOrd="0" presId="urn:microsoft.com/office/officeart/2005/8/layout/cycle7"/>
    <dgm:cxn modelId="{64DF409D-C920-4A59-8680-9324FBD0CA29}" type="presParOf" srcId="{6938E6E4-12BC-4224-B66D-1CC6B14C3B0F}" destId="{E5788722-87AE-4E2B-AE8A-8CAE2D36B3B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D5CF9EE-516E-491F-B410-AC197AE7FF1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06A5744-CB3E-4EEA-B134-923560259CE0}">
      <dgm:prSet phldrT="[Text]" custT="1"/>
      <dgm:spPr/>
      <dgm:t>
        <a:bodyPr/>
        <a:lstStyle/>
        <a:p>
          <a:pPr>
            <a:buFontTx/>
            <a:buChar char="-"/>
          </a:pPr>
          <a:r>
            <a:rPr lang="de-DE" sz="2400" dirty="0"/>
            <a:t>Schriftform für Nebenabreden sinnvoll </a:t>
          </a:r>
        </a:p>
      </dgm:t>
    </dgm:pt>
    <dgm:pt modelId="{BCEC08FC-8131-4643-9CFE-39BF4F1880C6}" type="parTrans" cxnId="{893D22B2-5792-413D-88E8-27F63E67FADC}">
      <dgm:prSet/>
      <dgm:spPr/>
      <dgm:t>
        <a:bodyPr/>
        <a:lstStyle/>
        <a:p>
          <a:endParaRPr lang="de-DE"/>
        </a:p>
      </dgm:t>
    </dgm:pt>
    <dgm:pt modelId="{E804A6E0-8E2F-4F65-91CD-DBA081284180}" type="sibTrans" cxnId="{893D22B2-5792-413D-88E8-27F63E67FADC}">
      <dgm:prSet/>
      <dgm:spPr/>
      <dgm:t>
        <a:bodyPr/>
        <a:lstStyle/>
        <a:p>
          <a:endParaRPr lang="de-DE"/>
        </a:p>
      </dgm:t>
    </dgm:pt>
    <dgm:pt modelId="{AC2A36EF-DF49-43FB-BDA9-E7031C41A9FB}">
      <dgm:prSet phldrT="[Text]" custT="1"/>
      <dgm:spPr/>
      <dgm:t>
        <a:bodyPr/>
        <a:lstStyle/>
        <a:p>
          <a:r>
            <a:rPr lang="de-DE" sz="2400" dirty="0"/>
            <a:t>Unterrichtung über </a:t>
          </a:r>
          <a:br>
            <a:rPr lang="de-DE" sz="2400" dirty="0"/>
          </a:br>
          <a:r>
            <a:rPr lang="de-DE" sz="2400" dirty="0"/>
            <a:t>§6 Abs. 2 KGSG: </a:t>
          </a:r>
          <a:r>
            <a:rPr lang="de-DE" sz="2400" dirty="0" err="1"/>
            <a:t>Depositalgut</a:t>
          </a:r>
          <a:r>
            <a:rPr lang="de-DE" sz="2400" dirty="0"/>
            <a:t> in öffentlichen Archiven = zeitlich beschränkt nationales Kulturgut</a:t>
          </a:r>
        </a:p>
      </dgm:t>
    </dgm:pt>
    <dgm:pt modelId="{3B79C66C-C5B2-43A6-A0CE-8769CCA76603}" type="parTrans" cxnId="{CD89F983-B3E3-471A-9B73-196F711C4661}">
      <dgm:prSet/>
      <dgm:spPr/>
      <dgm:t>
        <a:bodyPr/>
        <a:lstStyle/>
        <a:p>
          <a:endParaRPr lang="de-DE"/>
        </a:p>
      </dgm:t>
    </dgm:pt>
    <dgm:pt modelId="{524E77ED-1FF6-4B2D-916A-241CFB3C4730}" type="sibTrans" cxnId="{CD89F983-B3E3-471A-9B73-196F711C4661}">
      <dgm:prSet/>
      <dgm:spPr/>
      <dgm:t>
        <a:bodyPr/>
        <a:lstStyle/>
        <a:p>
          <a:endParaRPr lang="de-DE"/>
        </a:p>
      </dgm:t>
    </dgm:pt>
    <dgm:pt modelId="{0BCD1759-4853-4CBE-AA2B-C7CAB9D560CB}">
      <dgm:prSet phldrT="[Text]" custT="1"/>
      <dgm:spPr/>
      <dgm:t>
        <a:bodyPr/>
        <a:lstStyle/>
        <a:p>
          <a:pPr>
            <a:buFontTx/>
            <a:buChar char="-"/>
          </a:pPr>
          <a:r>
            <a:rPr lang="de-DE" sz="2400" dirty="0"/>
            <a:t>Gerichtsstand verzichtbar </a:t>
          </a:r>
          <a:br>
            <a:rPr lang="de-DE" sz="2400" dirty="0"/>
          </a:br>
          <a:r>
            <a:rPr lang="de-DE" sz="2400" dirty="0"/>
            <a:t>(§12ff ZPO) </a:t>
          </a:r>
        </a:p>
      </dgm:t>
    </dgm:pt>
    <dgm:pt modelId="{FD4AC069-F0A9-4596-B094-8550F9844F6D}" type="parTrans" cxnId="{22E90145-6FD5-4C85-B7C5-747D7D3BF1FC}">
      <dgm:prSet/>
      <dgm:spPr/>
      <dgm:t>
        <a:bodyPr/>
        <a:lstStyle/>
        <a:p>
          <a:endParaRPr lang="de-DE"/>
        </a:p>
      </dgm:t>
    </dgm:pt>
    <dgm:pt modelId="{686502F6-12B1-4BAE-8D4C-550978E7D722}" type="sibTrans" cxnId="{22E90145-6FD5-4C85-B7C5-747D7D3BF1FC}">
      <dgm:prSet/>
      <dgm:spPr/>
      <dgm:t>
        <a:bodyPr/>
        <a:lstStyle/>
        <a:p>
          <a:endParaRPr lang="de-DE"/>
        </a:p>
      </dgm:t>
    </dgm:pt>
    <dgm:pt modelId="{8A0C1A07-6B8F-4A75-B886-DAF1539F6C70}">
      <dgm:prSet phldrT="[Text]" custT="1"/>
      <dgm:spPr/>
      <dgm:t>
        <a:bodyPr/>
        <a:lstStyle/>
        <a:p>
          <a:pPr>
            <a:buFontTx/>
            <a:buChar char="-"/>
          </a:pPr>
          <a:r>
            <a:rPr lang="de-DE" sz="2400" dirty="0"/>
            <a:t>Inkrafttreten des Vertrags schon vor Übernahme sinnvoll</a:t>
          </a:r>
          <a:r>
            <a:rPr lang="de-DE" sz="2300" dirty="0"/>
            <a:t> </a:t>
          </a:r>
        </a:p>
      </dgm:t>
    </dgm:pt>
    <dgm:pt modelId="{0071F435-6A66-4B04-8AB3-B19EB25B5A21}" type="parTrans" cxnId="{E900A2C4-78A0-421F-9FA2-34CC3B526B67}">
      <dgm:prSet/>
      <dgm:spPr/>
      <dgm:t>
        <a:bodyPr/>
        <a:lstStyle/>
        <a:p>
          <a:endParaRPr lang="de-DE"/>
        </a:p>
      </dgm:t>
    </dgm:pt>
    <dgm:pt modelId="{FB3E3DFD-D6C4-4A72-8A3F-A00479B335E0}" type="sibTrans" cxnId="{E900A2C4-78A0-421F-9FA2-34CC3B526B67}">
      <dgm:prSet/>
      <dgm:spPr/>
      <dgm:t>
        <a:bodyPr/>
        <a:lstStyle/>
        <a:p>
          <a:endParaRPr lang="de-DE"/>
        </a:p>
      </dgm:t>
    </dgm:pt>
    <dgm:pt modelId="{6E68A3E9-9EC3-4C11-B503-D68D3CF5FACF}" type="pres">
      <dgm:prSet presAssocID="{7D5CF9EE-516E-491F-B410-AC197AE7FF17}" presName="diagram" presStyleCnt="0">
        <dgm:presLayoutVars>
          <dgm:dir/>
          <dgm:resizeHandles val="exact"/>
        </dgm:presLayoutVars>
      </dgm:prSet>
      <dgm:spPr/>
    </dgm:pt>
    <dgm:pt modelId="{9DE35B7F-84FC-48B2-8DDB-923A48689A88}" type="pres">
      <dgm:prSet presAssocID="{F06A5744-CB3E-4EEA-B134-923560259CE0}" presName="node" presStyleLbl="node1" presStyleIdx="0" presStyleCnt="4" custScaleX="96956" custScaleY="84918" custLinFactNeighborX="-899" custLinFactNeighborY="3496">
        <dgm:presLayoutVars>
          <dgm:bulletEnabled val="1"/>
        </dgm:presLayoutVars>
      </dgm:prSet>
      <dgm:spPr/>
    </dgm:pt>
    <dgm:pt modelId="{E7893CD9-A399-40A0-90FB-13AEDB0D8985}" type="pres">
      <dgm:prSet presAssocID="{E804A6E0-8E2F-4F65-91CD-DBA081284180}" presName="sibTrans" presStyleCnt="0"/>
      <dgm:spPr/>
    </dgm:pt>
    <dgm:pt modelId="{E8AD9F98-8516-4F7E-B3A0-C01B65B9FFC1}" type="pres">
      <dgm:prSet presAssocID="{AC2A36EF-DF49-43FB-BDA9-E7031C41A9FB}" presName="node" presStyleLbl="node1" presStyleIdx="1" presStyleCnt="4" custScaleY="85446" custLinFactNeighborX="4573" custLinFactNeighborY="2792">
        <dgm:presLayoutVars>
          <dgm:bulletEnabled val="1"/>
        </dgm:presLayoutVars>
      </dgm:prSet>
      <dgm:spPr/>
    </dgm:pt>
    <dgm:pt modelId="{BB5AA538-7C2C-46DE-9DF4-7BE723695A5A}" type="pres">
      <dgm:prSet presAssocID="{524E77ED-1FF6-4B2D-916A-241CFB3C4730}" presName="sibTrans" presStyleCnt="0"/>
      <dgm:spPr/>
    </dgm:pt>
    <dgm:pt modelId="{34737465-115A-4C52-A43F-0D60E7C73353}" type="pres">
      <dgm:prSet presAssocID="{0BCD1759-4853-4CBE-AA2B-C7CAB9D560CB}" presName="node" presStyleLbl="node1" presStyleIdx="2" presStyleCnt="4" custScaleX="96769" custScaleY="74432" custLinFactNeighborX="-1540" custLinFactNeighborY="-5114">
        <dgm:presLayoutVars>
          <dgm:bulletEnabled val="1"/>
        </dgm:presLayoutVars>
      </dgm:prSet>
      <dgm:spPr/>
    </dgm:pt>
    <dgm:pt modelId="{9BE22354-9830-4DFB-AC1A-8B42EC219AA9}" type="pres">
      <dgm:prSet presAssocID="{686502F6-12B1-4BAE-8D4C-550978E7D722}" presName="sibTrans" presStyleCnt="0"/>
      <dgm:spPr/>
    </dgm:pt>
    <dgm:pt modelId="{6BF16CE0-5F12-429B-83A3-00D99B9D0C8A}" type="pres">
      <dgm:prSet presAssocID="{8A0C1A07-6B8F-4A75-B886-DAF1539F6C70}" presName="node" presStyleLbl="node1" presStyleIdx="3" presStyleCnt="4" custScaleY="72369" custLinFactNeighborX="4445" custLinFactNeighborY="-8896">
        <dgm:presLayoutVars>
          <dgm:bulletEnabled val="1"/>
        </dgm:presLayoutVars>
      </dgm:prSet>
      <dgm:spPr/>
    </dgm:pt>
  </dgm:ptLst>
  <dgm:cxnLst>
    <dgm:cxn modelId="{1DB9BB14-7CE7-48C4-ADA3-E968D96EA3A8}" type="presOf" srcId="{F06A5744-CB3E-4EEA-B134-923560259CE0}" destId="{9DE35B7F-84FC-48B2-8DDB-923A48689A88}" srcOrd="0" destOrd="0" presId="urn:microsoft.com/office/officeart/2005/8/layout/default"/>
    <dgm:cxn modelId="{22E90145-6FD5-4C85-B7C5-747D7D3BF1FC}" srcId="{7D5CF9EE-516E-491F-B410-AC197AE7FF17}" destId="{0BCD1759-4853-4CBE-AA2B-C7CAB9D560CB}" srcOrd="2" destOrd="0" parTransId="{FD4AC069-F0A9-4596-B094-8550F9844F6D}" sibTransId="{686502F6-12B1-4BAE-8D4C-550978E7D722}"/>
    <dgm:cxn modelId="{D447067D-9235-47B6-9199-3FF6CE3AD511}" type="presOf" srcId="{8A0C1A07-6B8F-4A75-B886-DAF1539F6C70}" destId="{6BF16CE0-5F12-429B-83A3-00D99B9D0C8A}" srcOrd="0" destOrd="0" presId="urn:microsoft.com/office/officeart/2005/8/layout/default"/>
    <dgm:cxn modelId="{C0B63081-B619-494C-865A-762157C4BBCF}" type="presOf" srcId="{0BCD1759-4853-4CBE-AA2B-C7CAB9D560CB}" destId="{34737465-115A-4C52-A43F-0D60E7C73353}" srcOrd="0" destOrd="0" presId="urn:microsoft.com/office/officeart/2005/8/layout/default"/>
    <dgm:cxn modelId="{CD89F983-B3E3-471A-9B73-196F711C4661}" srcId="{7D5CF9EE-516E-491F-B410-AC197AE7FF17}" destId="{AC2A36EF-DF49-43FB-BDA9-E7031C41A9FB}" srcOrd="1" destOrd="0" parTransId="{3B79C66C-C5B2-43A6-A0CE-8769CCA76603}" sibTransId="{524E77ED-1FF6-4B2D-916A-241CFB3C4730}"/>
    <dgm:cxn modelId="{610B54B0-297B-4B13-BFD4-6479E8A1284D}" type="presOf" srcId="{AC2A36EF-DF49-43FB-BDA9-E7031C41A9FB}" destId="{E8AD9F98-8516-4F7E-B3A0-C01B65B9FFC1}" srcOrd="0" destOrd="0" presId="urn:microsoft.com/office/officeart/2005/8/layout/default"/>
    <dgm:cxn modelId="{893D22B2-5792-413D-88E8-27F63E67FADC}" srcId="{7D5CF9EE-516E-491F-B410-AC197AE7FF17}" destId="{F06A5744-CB3E-4EEA-B134-923560259CE0}" srcOrd="0" destOrd="0" parTransId="{BCEC08FC-8131-4643-9CFE-39BF4F1880C6}" sibTransId="{E804A6E0-8E2F-4F65-91CD-DBA081284180}"/>
    <dgm:cxn modelId="{E900A2C4-78A0-421F-9FA2-34CC3B526B67}" srcId="{7D5CF9EE-516E-491F-B410-AC197AE7FF17}" destId="{8A0C1A07-6B8F-4A75-B886-DAF1539F6C70}" srcOrd="3" destOrd="0" parTransId="{0071F435-6A66-4B04-8AB3-B19EB25B5A21}" sibTransId="{FB3E3DFD-D6C4-4A72-8A3F-A00479B335E0}"/>
    <dgm:cxn modelId="{7D5126ED-3D5A-46D9-8F96-387765DCF5CA}" type="presOf" srcId="{7D5CF9EE-516E-491F-B410-AC197AE7FF17}" destId="{6E68A3E9-9EC3-4C11-B503-D68D3CF5FACF}" srcOrd="0" destOrd="0" presId="urn:microsoft.com/office/officeart/2005/8/layout/default"/>
    <dgm:cxn modelId="{D0C1867E-EA1F-4EBA-A782-BA8B87AE70F6}" type="presParOf" srcId="{6E68A3E9-9EC3-4C11-B503-D68D3CF5FACF}" destId="{9DE35B7F-84FC-48B2-8DDB-923A48689A88}" srcOrd="0" destOrd="0" presId="urn:microsoft.com/office/officeart/2005/8/layout/default"/>
    <dgm:cxn modelId="{2CE1C075-EB9E-4E2C-926E-0C8DB0C62A82}" type="presParOf" srcId="{6E68A3E9-9EC3-4C11-B503-D68D3CF5FACF}" destId="{E7893CD9-A399-40A0-90FB-13AEDB0D8985}" srcOrd="1" destOrd="0" presId="urn:microsoft.com/office/officeart/2005/8/layout/default"/>
    <dgm:cxn modelId="{9E3841E7-F5C9-4896-B298-3607261089A8}" type="presParOf" srcId="{6E68A3E9-9EC3-4C11-B503-D68D3CF5FACF}" destId="{E8AD9F98-8516-4F7E-B3A0-C01B65B9FFC1}" srcOrd="2" destOrd="0" presId="urn:microsoft.com/office/officeart/2005/8/layout/default"/>
    <dgm:cxn modelId="{0BA3733B-0785-4C2D-9EC8-FA8ADCF1CEAA}" type="presParOf" srcId="{6E68A3E9-9EC3-4C11-B503-D68D3CF5FACF}" destId="{BB5AA538-7C2C-46DE-9DF4-7BE723695A5A}" srcOrd="3" destOrd="0" presId="urn:microsoft.com/office/officeart/2005/8/layout/default"/>
    <dgm:cxn modelId="{9B262488-D504-46B9-8C90-0E340187D96E}" type="presParOf" srcId="{6E68A3E9-9EC3-4C11-B503-D68D3CF5FACF}" destId="{34737465-115A-4C52-A43F-0D60E7C73353}" srcOrd="4" destOrd="0" presId="urn:microsoft.com/office/officeart/2005/8/layout/default"/>
    <dgm:cxn modelId="{1E5D2B05-8C1E-4920-86F9-7D3AA7AD0CC3}" type="presParOf" srcId="{6E68A3E9-9EC3-4C11-B503-D68D3CF5FACF}" destId="{9BE22354-9830-4DFB-AC1A-8B42EC219AA9}" srcOrd="5" destOrd="0" presId="urn:microsoft.com/office/officeart/2005/8/layout/default"/>
    <dgm:cxn modelId="{FC4AF32C-C6C6-477E-9352-93C22823962D}" type="presParOf" srcId="{6E68A3E9-9EC3-4C11-B503-D68D3CF5FACF}" destId="{6BF16CE0-5F12-429B-83A3-00D99B9D0C8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B970EF-B6F6-48D8-926B-78599ABBDA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EBEECCB-0307-4173-A017-F8D0F0A62B08}">
      <dgm:prSet phldrT="[Text]" custT="1"/>
      <dgm:spPr/>
      <dgm:t>
        <a:bodyPr/>
        <a:lstStyle/>
        <a:p>
          <a:r>
            <a:rPr lang="de-DE" sz="2400" dirty="0"/>
            <a:t>Privatrechtlicher Natur</a:t>
          </a:r>
        </a:p>
      </dgm:t>
    </dgm:pt>
    <dgm:pt modelId="{2081046F-0896-4DEB-99F3-869527BA0681}" type="parTrans" cxnId="{93ED8D64-3578-4101-BB28-D0E849F9B6B4}">
      <dgm:prSet/>
      <dgm:spPr/>
      <dgm:t>
        <a:bodyPr/>
        <a:lstStyle/>
        <a:p>
          <a:endParaRPr lang="de-DE"/>
        </a:p>
      </dgm:t>
    </dgm:pt>
    <dgm:pt modelId="{1F84686A-5497-4B48-86BD-2981D35F98A5}" type="sibTrans" cxnId="{93ED8D64-3578-4101-BB28-D0E849F9B6B4}">
      <dgm:prSet/>
      <dgm:spPr/>
      <dgm:t>
        <a:bodyPr/>
        <a:lstStyle/>
        <a:p>
          <a:endParaRPr lang="de-DE"/>
        </a:p>
      </dgm:t>
    </dgm:pt>
    <dgm:pt modelId="{D61A3CCA-41DE-44CF-BF1A-2FF64ED9BA1E}">
      <dgm:prSet phldrT="[Text]" custT="1"/>
      <dgm:spPr/>
      <dgm:t>
        <a:bodyPr/>
        <a:lstStyle/>
        <a:p>
          <a:r>
            <a:rPr lang="de-DE" sz="2400" dirty="0"/>
            <a:t>Im Interesse beider Vertragsparteien</a:t>
          </a:r>
        </a:p>
      </dgm:t>
    </dgm:pt>
    <dgm:pt modelId="{317BEE98-B1B1-47EC-950A-B2524E8350CC}" type="parTrans" cxnId="{3684E7F5-BA16-4738-957B-60B8D2012CF2}">
      <dgm:prSet/>
      <dgm:spPr/>
      <dgm:t>
        <a:bodyPr/>
        <a:lstStyle/>
        <a:p>
          <a:endParaRPr lang="de-DE"/>
        </a:p>
      </dgm:t>
    </dgm:pt>
    <dgm:pt modelId="{60BEECE9-E2C6-4CA2-945C-3CE5EA24D5AD}" type="sibTrans" cxnId="{3684E7F5-BA16-4738-957B-60B8D2012CF2}">
      <dgm:prSet/>
      <dgm:spPr/>
      <dgm:t>
        <a:bodyPr/>
        <a:lstStyle/>
        <a:p>
          <a:endParaRPr lang="de-DE"/>
        </a:p>
      </dgm:t>
    </dgm:pt>
    <dgm:pt modelId="{7B9D85E9-9F66-4DE7-A7A4-F44F675A142E}">
      <dgm:prSet phldrT="[Text]" custT="1"/>
      <dgm:spPr/>
      <dgm:t>
        <a:bodyPr/>
        <a:lstStyle/>
        <a:p>
          <a:r>
            <a:rPr lang="de-DE" sz="2400" dirty="0"/>
            <a:t>Elemente des Auftrags-, Leih- und Verwahrungs-vertrags </a:t>
          </a:r>
        </a:p>
      </dgm:t>
    </dgm:pt>
    <dgm:pt modelId="{A2AFB263-A529-47C6-9335-B42C56F9F2AD}" type="parTrans" cxnId="{05EEA88C-571D-4F45-AA71-93A262FFBF9A}">
      <dgm:prSet/>
      <dgm:spPr/>
      <dgm:t>
        <a:bodyPr/>
        <a:lstStyle/>
        <a:p>
          <a:endParaRPr lang="de-DE"/>
        </a:p>
      </dgm:t>
    </dgm:pt>
    <dgm:pt modelId="{4D2EBECE-00B4-491F-9C8F-A5254C82AE71}" type="sibTrans" cxnId="{05EEA88C-571D-4F45-AA71-93A262FFBF9A}">
      <dgm:prSet/>
      <dgm:spPr/>
      <dgm:t>
        <a:bodyPr/>
        <a:lstStyle/>
        <a:p>
          <a:endParaRPr lang="de-DE"/>
        </a:p>
      </dgm:t>
    </dgm:pt>
    <dgm:pt modelId="{23E0F226-0DED-43AE-98EA-7C943E120E78}">
      <dgm:prSet phldrT="[Text]" custT="1"/>
      <dgm:spPr/>
      <dgm:t>
        <a:bodyPr/>
        <a:lstStyle/>
        <a:p>
          <a:r>
            <a:rPr lang="de-DE" sz="2400" dirty="0"/>
            <a:t>Vom BGH (1988) als </a:t>
          </a:r>
          <a:r>
            <a:rPr lang="de-DE" sz="2400" b="1" dirty="0"/>
            <a:t>Vertrag sui generis</a:t>
          </a:r>
          <a:r>
            <a:rPr lang="de-DE" sz="2400" dirty="0"/>
            <a:t> klassifiziert</a:t>
          </a:r>
        </a:p>
      </dgm:t>
    </dgm:pt>
    <dgm:pt modelId="{93E7A831-9030-4807-B355-C56EA5CDFBCB}" type="parTrans" cxnId="{31EF7A94-D5E6-41EC-ADF6-41E684D01FDF}">
      <dgm:prSet/>
      <dgm:spPr/>
      <dgm:t>
        <a:bodyPr/>
        <a:lstStyle/>
        <a:p>
          <a:endParaRPr lang="de-DE"/>
        </a:p>
      </dgm:t>
    </dgm:pt>
    <dgm:pt modelId="{7848C21C-ECBE-426A-81C2-C0F7547875C4}" type="sibTrans" cxnId="{31EF7A94-D5E6-41EC-ADF6-41E684D01FDF}">
      <dgm:prSet/>
      <dgm:spPr/>
      <dgm:t>
        <a:bodyPr/>
        <a:lstStyle/>
        <a:p>
          <a:endParaRPr lang="de-DE"/>
        </a:p>
      </dgm:t>
    </dgm:pt>
    <dgm:pt modelId="{2D67025A-56B5-4380-8F07-089C5BB5429B}">
      <dgm:prSet phldrT="[Text]" custT="1"/>
      <dgm:spPr/>
      <dgm:t>
        <a:bodyPr/>
        <a:lstStyle/>
        <a:p>
          <a:r>
            <a:rPr lang="de-DE" sz="2400" dirty="0"/>
            <a:t>Entgeltlicher Vertrag </a:t>
          </a:r>
          <a:br>
            <a:rPr lang="de-DE" sz="2400" dirty="0"/>
          </a:br>
          <a:r>
            <a:rPr lang="de-DE" sz="2400" dirty="0"/>
            <a:t>(Archivierung </a:t>
          </a:r>
          <a:br>
            <a:rPr lang="de-DE" sz="2400" dirty="0"/>
          </a:br>
          <a:r>
            <a:rPr lang="de-DE" sz="2400" dirty="0"/>
            <a:t>= geldwerter Vorteil) </a:t>
          </a:r>
        </a:p>
      </dgm:t>
    </dgm:pt>
    <dgm:pt modelId="{0282D12D-2E4F-4BF7-A086-1329E0D836FC}" type="parTrans" cxnId="{FD388A8E-3B1C-49C0-8C96-D28369A11A8F}">
      <dgm:prSet/>
      <dgm:spPr/>
      <dgm:t>
        <a:bodyPr/>
        <a:lstStyle/>
        <a:p>
          <a:endParaRPr lang="de-DE"/>
        </a:p>
      </dgm:t>
    </dgm:pt>
    <dgm:pt modelId="{B02492FD-02A2-4A64-A150-0B26E83A4F54}" type="sibTrans" cxnId="{FD388A8E-3B1C-49C0-8C96-D28369A11A8F}">
      <dgm:prSet/>
      <dgm:spPr/>
      <dgm:t>
        <a:bodyPr/>
        <a:lstStyle/>
        <a:p>
          <a:endParaRPr lang="de-DE"/>
        </a:p>
      </dgm:t>
    </dgm:pt>
    <dgm:pt modelId="{0DA18BE1-F9CA-49FF-8481-FEC9F8ACDC80}" type="pres">
      <dgm:prSet presAssocID="{72B970EF-B6F6-48D8-926B-78599ABBDAB8}" presName="diagram" presStyleCnt="0">
        <dgm:presLayoutVars>
          <dgm:dir/>
          <dgm:resizeHandles val="exact"/>
        </dgm:presLayoutVars>
      </dgm:prSet>
      <dgm:spPr/>
    </dgm:pt>
    <dgm:pt modelId="{26290B28-8838-49D4-89A1-E55732B66A83}" type="pres">
      <dgm:prSet presAssocID="{EEBEECCB-0307-4173-A017-F8D0F0A62B08}" presName="node" presStyleLbl="node1" presStyleIdx="0" presStyleCnt="5" custLinFactY="16814" custLinFactNeighborX="26996" custLinFactNeighborY="100000">
        <dgm:presLayoutVars>
          <dgm:bulletEnabled val="1"/>
        </dgm:presLayoutVars>
      </dgm:prSet>
      <dgm:spPr/>
    </dgm:pt>
    <dgm:pt modelId="{7C708C44-7F17-4521-BBF5-B22CFFF27861}" type="pres">
      <dgm:prSet presAssocID="{1F84686A-5497-4B48-86BD-2981D35F98A5}" presName="sibTrans" presStyleCnt="0"/>
      <dgm:spPr/>
    </dgm:pt>
    <dgm:pt modelId="{60DB1831-A7A4-43D9-8DFD-EE8CFC009245}" type="pres">
      <dgm:prSet presAssocID="{D61A3CCA-41DE-44CF-BF1A-2FF64ED9BA1E}" presName="node" presStyleLbl="node1" presStyleIdx="1" presStyleCnt="5">
        <dgm:presLayoutVars>
          <dgm:bulletEnabled val="1"/>
        </dgm:presLayoutVars>
      </dgm:prSet>
      <dgm:spPr/>
    </dgm:pt>
    <dgm:pt modelId="{2FFF7B48-7399-4E2D-BE18-2022B9B8B504}" type="pres">
      <dgm:prSet presAssocID="{60BEECE9-E2C6-4CA2-945C-3CE5EA24D5AD}" presName="sibTrans" presStyleCnt="0"/>
      <dgm:spPr/>
    </dgm:pt>
    <dgm:pt modelId="{7A3C2348-D525-451F-96CF-F4AA413EF759}" type="pres">
      <dgm:prSet presAssocID="{7B9D85E9-9F66-4DE7-A7A4-F44F675A142E}" presName="node" presStyleLbl="node1" presStyleIdx="2" presStyleCnt="5">
        <dgm:presLayoutVars>
          <dgm:bulletEnabled val="1"/>
        </dgm:presLayoutVars>
      </dgm:prSet>
      <dgm:spPr/>
    </dgm:pt>
    <dgm:pt modelId="{D08B0E35-EE46-4F1B-A886-8E7BD545B9B3}" type="pres">
      <dgm:prSet presAssocID="{4D2EBECE-00B4-491F-9C8F-A5254C82AE71}" presName="sibTrans" presStyleCnt="0"/>
      <dgm:spPr/>
    </dgm:pt>
    <dgm:pt modelId="{BA3FE09E-525A-4BA2-AA9D-2DB6543F6905}" type="pres">
      <dgm:prSet presAssocID="{23E0F226-0DED-43AE-98EA-7C943E120E78}" presName="node" presStyleLbl="node1" presStyleIdx="3" presStyleCnt="5" custLinFactY="-15196" custLinFactNeighborX="-43520" custLinFactNeighborY="-100000">
        <dgm:presLayoutVars>
          <dgm:bulletEnabled val="1"/>
        </dgm:presLayoutVars>
      </dgm:prSet>
      <dgm:spPr/>
    </dgm:pt>
    <dgm:pt modelId="{368CA5F7-B421-4EFA-8EF6-0C85F376DA55}" type="pres">
      <dgm:prSet presAssocID="{7848C21C-ECBE-426A-81C2-C0F7547875C4}" presName="sibTrans" presStyleCnt="0"/>
      <dgm:spPr/>
    </dgm:pt>
    <dgm:pt modelId="{A6F333B0-7594-427C-ACF0-B6E7C10D5E4D}" type="pres">
      <dgm:prSet presAssocID="{2D67025A-56B5-4380-8F07-089C5BB5429B}" presName="node" presStyleLbl="node1" presStyleIdx="4" presStyleCnt="5" custScaleX="122960">
        <dgm:presLayoutVars>
          <dgm:bulletEnabled val="1"/>
        </dgm:presLayoutVars>
      </dgm:prSet>
      <dgm:spPr/>
    </dgm:pt>
  </dgm:ptLst>
  <dgm:cxnLst>
    <dgm:cxn modelId="{037DE913-CB91-4F16-8445-BE01CA8853D2}" type="presOf" srcId="{7B9D85E9-9F66-4DE7-A7A4-F44F675A142E}" destId="{7A3C2348-D525-451F-96CF-F4AA413EF759}" srcOrd="0" destOrd="0" presId="urn:microsoft.com/office/officeart/2005/8/layout/default"/>
    <dgm:cxn modelId="{A621B118-89F4-45FB-AD18-8344BD4EC76D}" type="presOf" srcId="{2D67025A-56B5-4380-8F07-089C5BB5429B}" destId="{A6F333B0-7594-427C-ACF0-B6E7C10D5E4D}" srcOrd="0" destOrd="0" presId="urn:microsoft.com/office/officeart/2005/8/layout/default"/>
    <dgm:cxn modelId="{42364028-A9DE-4A56-9303-0C93BA5BF14B}" type="presOf" srcId="{72B970EF-B6F6-48D8-926B-78599ABBDAB8}" destId="{0DA18BE1-F9CA-49FF-8481-FEC9F8ACDC80}" srcOrd="0" destOrd="0" presId="urn:microsoft.com/office/officeart/2005/8/layout/default"/>
    <dgm:cxn modelId="{93ED8D64-3578-4101-BB28-D0E849F9B6B4}" srcId="{72B970EF-B6F6-48D8-926B-78599ABBDAB8}" destId="{EEBEECCB-0307-4173-A017-F8D0F0A62B08}" srcOrd="0" destOrd="0" parTransId="{2081046F-0896-4DEB-99F3-869527BA0681}" sibTransId="{1F84686A-5497-4B48-86BD-2981D35F98A5}"/>
    <dgm:cxn modelId="{5C5CC375-E3A9-4CBE-B566-07C055A04EE4}" type="presOf" srcId="{EEBEECCB-0307-4173-A017-F8D0F0A62B08}" destId="{26290B28-8838-49D4-89A1-E55732B66A83}" srcOrd="0" destOrd="0" presId="urn:microsoft.com/office/officeart/2005/8/layout/default"/>
    <dgm:cxn modelId="{05EEA88C-571D-4F45-AA71-93A262FFBF9A}" srcId="{72B970EF-B6F6-48D8-926B-78599ABBDAB8}" destId="{7B9D85E9-9F66-4DE7-A7A4-F44F675A142E}" srcOrd="2" destOrd="0" parTransId="{A2AFB263-A529-47C6-9335-B42C56F9F2AD}" sibTransId="{4D2EBECE-00B4-491F-9C8F-A5254C82AE71}"/>
    <dgm:cxn modelId="{FD388A8E-3B1C-49C0-8C96-D28369A11A8F}" srcId="{72B970EF-B6F6-48D8-926B-78599ABBDAB8}" destId="{2D67025A-56B5-4380-8F07-089C5BB5429B}" srcOrd="4" destOrd="0" parTransId="{0282D12D-2E4F-4BF7-A086-1329E0D836FC}" sibTransId="{B02492FD-02A2-4A64-A150-0B26E83A4F54}"/>
    <dgm:cxn modelId="{31EF7A94-D5E6-41EC-ADF6-41E684D01FDF}" srcId="{72B970EF-B6F6-48D8-926B-78599ABBDAB8}" destId="{23E0F226-0DED-43AE-98EA-7C943E120E78}" srcOrd="3" destOrd="0" parTransId="{93E7A831-9030-4807-B355-C56EA5CDFBCB}" sibTransId="{7848C21C-ECBE-426A-81C2-C0F7547875C4}"/>
    <dgm:cxn modelId="{D3237AC6-AB7F-45C5-8C6B-57526CB80166}" type="presOf" srcId="{D61A3CCA-41DE-44CF-BF1A-2FF64ED9BA1E}" destId="{60DB1831-A7A4-43D9-8DFD-EE8CFC009245}" srcOrd="0" destOrd="0" presId="urn:microsoft.com/office/officeart/2005/8/layout/default"/>
    <dgm:cxn modelId="{C31BD3ED-5A48-4971-A24F-7542721EE0A0}" type="presOf" srcId="{23E0F226-0DED-43AE-98EA-7C943E120E78}" destId="{BA3FE09E-525A-4BA2-AA9D-2DB6543F6905}" srcOrd="0" destOrd="0" presId="urn:microsoft.com/office/officeart/2005/8/layout/default"/>
    <dgm:cxn modelId="{3684E7F5-BA16-4738-957B-60B8D2012CF2}" srcId="{72B970EF-B6F6-48D8-926B-78599ABBDAB8}" destId="{D61A3CCA-41DE-44CF-BF1A-2FF64ED9BA1E}" srcOrd="1" destOrd="0" parTransId="{317BEE98-B1B1-47EC-950A-B2524E8350CC}" sibTransId="{60BEECE9-E2C6-4CA2-945C-3CE5EA24D5AD}"/>
    <dgm:cxn modelId="{05F4763D-8AD9-4103-B75D-AD5827E4DEBD}" type="presParOf" srcId="{0DA18BE1-F9CA-49FF-8481-FEC9F8ACDC80}" destId="{26290B28-8838-49D4-89A1-E55732B66A83}" srcOrd="0" destOrd="0" presId="urn:microsoft.com/office/officeart/2005/8/layout/default"/>
    <dgm:cxn modelId="{4739BA40-0F1C-495C-9957-568539FAF498}" type="presParOf" srcId="{0DA18BE1-F9CA-49FF-8481-FEC9F8ACDC80}" destId="{7C708C44-7F17-4521-BBF5-B22CFFF27861}" srcOrd="1" destOrd="0" presId="urn:microsoft.com/office/officeart/2005/8/layout/default"/>
    <dgm:cxn modelId="{DB9521FC-2B61-4356-91FA-139EB9DEF9C2}" type="presParOf" srcId="{0DA18BE1-F9CA-49FF-8481-FEC9F8ACDC80}" destId="{60DB1831-A7A4-43D9-8DFD-EE8CFC009245}" srcOrd="2" destOrd="0" presId="urn:microsoft.com/office/officeart/2005/8/layout/default"/>
    <dgm:cxn modelId="{90ED2D7C-BA82-4AB9-9BEF-5F1E96E88603}" type="presParOf" srcId="{0DA18BE1-F9CA-49FF-8481-FEC9F8ACDC80}" destId="{2FFF7B48-7399-4E2D-BE18-2022B9B8B504}" srcOrd="3" destOrd="0" presId="urn:microsoft.com/office/officeart/2005/8/layout/default"/>
    <dgm:cxn modelId="{8D92A38B-1492-4CAF-B445-F7BD5D276074}" type="presParOf" srcId="{0DA18BE1-F9CA-49FF-8481-FEC9F8ACDC80}" destId="{7A3C2348-D525-451F-96CF-F4AA413EF759}" srcOrd="4" destOrd="0" presId="urn:microsoft.com/office/officeart/2005/8/layout/default"/>
    <dgm:cxn modelId="{0FD30DA8-687B-4491-9E09-9A0D97456136}" type="presParOf" srcId="{0DA18BE1-F9CA-49FF-8481-FEC9F8ACDC80}" destId="{D08B0E35-EE46-4F1B-A886-8E7BD545B9B3}" srcOrd="5" destOrd="0" presId="urn:microsoft.com/office/officeart/2005/8/layout/default"/>
    <dgm:cxn modelId="{86FE06B6-A975-43AF-B330-D153D23FEE09}" type="presParOf" srcId="{0DA18BE1-F9CA-49FF-8481-FEC9F8ACDC80}" destId="{BA3FE09E-525A-4BA2-AA9D-2DB6543F6905}" srcOrd="6" destOrd="0" presId="urn:microsoft.com/office/officeart/2005/8/layout/default"/>
    <dgm:cxn modelId="{E9BC765C-ADDC-4CBA-8469-83616EDF5B9E}" type="presParOf" srcId="{0DA18BE1-F9CA-49FF-8481-FEC9F8ACDC80}" destId="{368CA5F7-B421-4EFA-8EF6-0C85F376DA55}" srcOrd="7" destOrd="0" presId="urn:microsoft.com/office/officeart/2005/8/layout/default"/>
    <dgm:cxn modelId="{A767C14F-F242-4AF0-833E-8055DCF120C0}" type="presParOf" srcId="{0DA18BE1-F9CA-49FF-8481-FEC9F8ACDC80}" destId="{A6F333B0-7594-427C-ACF0-B6E7C10D5E4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24A3E8-26CB-47BB-95BC-FC1E736CF73B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459D6B0-7208-477A-86E9-B61BFC2645F1}">
      <dgm:prSet phldrT="[Text]"/>
      <dgm:spPr/>
      <dgm:t>
        <a:bodyPr/>
        <a:lstStyle/>
        <a:p>
          <a:r>
            <a:rPr lang="de-DE" dirty="0"/>
            <a:t>Archiv</a:t>
          </a:r>
        </a:p>
      </dgm:t>
    </dgm:pt>
    <dgm:pt modelId="{3AACF523-A8E4-4F78-8277-C8FD4E5CF3EE}" type="parTrans" cxnId="{3F6998F9-5661-4980-B622-A50A14C7A985}">
      <dgm:prSet/>
      <dgm:spPr/>
      <dgm:t>
        <a:bodyPr/>
        <a:lstStyle/>
        <a:p>
          <a:endParaRPr lang="de-DE"/>
        </a:p>
      </dgm:t>
    </dgm:pt>
    <dgm:pt modelId="{2C642E2B-A9D7-483E-9A40-B2DC14119DB1}" type="sibTrans" cxnId="{3F6998F9-5661-4980-B622-A50A14C7A985}">
      <dgm:prSet/>
      <dgm:spPr/>
      <dgm:t>
        <a:bodyPr/>
        <a:lstStyle/>
        <a:p>
          <a:endParaRPr lang="de-DE"/>
        </a:p>
      </dgm:t>
    </dgm:pt>
    <dgm:pt modelId="{9C8A2C19-357A-4E26-8C05-8673ED41C57F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Þ"/>
          </a:pPr>
          <a:r>
            <a:rPr lang="de-DE" sz="2400" dirty="0"/>
            <a:t>Archive meist nicht rechtsfähig, Vertretung durch den Archivträger nötig </a:t>
          </a:r>
          <a:br>
            <a:rPr lang="de-DE" sz="2400" dirty="0"/>
          </a:br>
          <a:r>
            <a:rPr lang="de-DE" sz="2400" dirty="0"/>
            <a:t>(</a:t>
          </a:r>
          <a:r>
            <a:rPr lang="de-DE" sz="2000" dirty="0"/>
            <a:t>Rechtsträgerprinzip nach §78 VwGO)</a:t>
          </a:r>
          <a:endParaRPr lang="de-DE" sz="2400" dirty="0"/>
        </a:p>
      </dgm:t>
    </dgm:pt>
    <dgm:pt modelId="{98960DA5-4341-4DCC-AE6A-488BD9D23CF6}" type="parTrans" cxnId="{E4C07FE6-3AEA-4BDA-9F0E-5221CDFE599E}">
      <dgm:prSet/>
      <dgm:spPr>
        <a:ln w="25400">
          <a:solidFill>
            <a:schemeClr val="bg1"/>
          </a:solidFill>
        </a:ln>
      </dgm:spPr>
      <dgm:t>
        <a:bodyPr/>
        <a:lstStyle/>
        <a:p>
          <a:endParaRPr lang="de-DE"/>
        </a:p>
      </dgm:t>
    </dgm:pt>
    <dgm:pt modelId="{E332E267-1F17-4D94-B892-E331D7685013}" type="sibTrans" cxnId="{E4C07FE6-3AEA-4BDA-9F0E-5221CDFE599E}">
      <dgm:prSet/>
      <dgm:spPr/>
      <dgm:t>
        <a:bodyPr/>
        <a:lstStyle/>
        <a:p>
          <a:endParaRPr lang="de-DE"/>
        </a:p>
      </dgm:t>
    </dgm:pt>
    <dgm:pt modelId="{41CB1A0E-A1CF-4B1D-A5D9-254350999024}">
      <dgm:prSet phldrT="[Text]" custT="1"/>
      <dgm:spPr/>
      <dgm:t>
        <a:bodyPr/>
        <a:lstStyle/>
        <a:p>
          <a:r>
            <a:rPr lang="de-DE" sz="2400" dirty="0"/>
            <a:t>Archivträger = Gebietskörperschaft, vertreten durch ihren gesetzlichen Vertreter </a:t>
          </a:r>
          <a:r>
            <a:rPr lang="de-DE" sz="2000" dirty="0"/>
            <a:t>(Bürgermeister/Landrat…)</a:t>
          </a:r>
          <a:endParaRPr lang="de-DE" sz="2400" dirty="0"/>
        </a:p>
      </dgm:t>
    </dgm:pt>
    <dgm:pt modelId="{97F7F4C8-FB54-4D64-B1CB-86B9AD923C8B}" type="parTrans" cxnId="{D7BA0BFB-B094-4540-80F9-7EE270C6308A}">
      <dgm:prSet/>
      <dgm:spPr>
        <a:ln w="25400">
          <a:solidFill>
            <a:schemeClr val="bg1"/>
          </a:solidFill>
        </a:ln>
      </dgm:spPr>
      <dgm:t>
        <a:bodyPr/>
        <a:lstStyle/>
        <a:p>
          <a:endParaRPr lang="de-DE"/>
        </a:p>
      </dgm:t>
    </dgm:pt>
    <dgm:pt modelId="{7B8E1B2B-4494-4B84-9219-DD82B27E61E8}" type="sibTrans" cxnId="{D7BA0BFB-B094-4540-80F9-7EE270C6308A}">
      <dgm:prSet/>
      <dgm:spPr/>
      <dgm:t>
        <a:bodyPr/>
        <a:lstStyle/>
        <a:p>
          <a:endParaRPr lang="de-DE"/>
        </a:p>
      </dgm:t>
    </dgm:pt>
    <dgm:pt modelId="{1FBD068D-E183-4A6B-B327-B6AC343CF283}">
      <dgm:prSet phldrT="[Text]"/>
      <dgm:spPr/>
      <dgm:t>
        <a:bodyPr/>
        <a:lstStyle/>
        <a:p>
          <a:r>
            <a:rPr lang="de-DE" dirty="0"/>
            <a:t>Depositar</a:t>
          </a:r>
        </a:p>
      </dgm:t>
    </dgm:pt>
    <dgm:pt modelId="{73033777-BAB1-4FC7-A6D9-26C04B9B32BE}" type="parTrans" cxnId="{2FFF9B24-7069-4D00-BEA8-ED02E3F739B4}">
      <dgm:prSet/>
      <dgm:spPr/>
      <dgm:t>
        <a:bodyPr/>
        <a:lstStyle/>
        <a:p>
          <a:endParaRPr lang="de-DE"/>
        </a:p>
      </dgm:t>
    </dgm:pt>
    <dgm:pt modelId="{BA42FB9D-0C5B-485F-BFFF-AE70684E66B6}" type="sibTrans" cxnId="{2FFF9B24-7069-4D00-BEA8-ED02E3F739B4}">
      <dgm:prSet/>
      <dgm:spPr/>
      <dgm:t>
        <a:bodyPr/>
        <a:lstStyle/>
        <a:p>
          <a:endParaRPr lang="de-DE"/>
        </a:p>
      </dgm:t>
    </dgm:pt>
    <dgm:pt modelId="{EFDD24B0-B286-4E99-A6B4-D4142E6643AC}">
      <dgm:prSet phldrT="[Text]" custT="1"/>
      <dgm:spPr/>
      <dgm:t>
        <a:bodyPr/>
        <a:lstStyle/>
        <a:p>
          <a:r>
            <a:rPr lang="de-DE" sz="2400" dirty="0"/>
            <a:t>Jederzeitige Vertretung des Depositars durch einen Bevollmächtigten möglich (nach §167 BGB) </a:t>
          </a:r>
        </a:p>
      </dgm:t>
    </dgm:pt>
    <dgm:pt modelId="{7143709A-38F9-4D08-B4E5-58127743FC28}" type="parTrans" cxnId="{D4FBBCBA-EB5B-44CE-BD67-7D5009528B78}">
      <dgm:prSet/>
      <dgm:spPr>
        <a:ln w="25400">
          <a:solidFill>
            <a:schemeClr val="bg1"/>
          </a:solidFill>
        </a:ln>
      </dgm:spPr>
      <dgm:t>
        <a:bodyPr/>
        <a:lstStyle/>
        <a:p>
          <a:endParaRPr lang="de-DE"/>
        </a:p>
      </dgm:t>
    </dgm:pt>
    <dgm:pt modelId="{87FAC01F-AF58-4FC9-BD48-2C59AC6BFFA2}" type="sibTrans" cxnId="{D4FBBCBA-EB5B-44CE-BD67-7D5009528B78}">
      <dgm:prSet/>
      <dgm:spPr/>
      <dgm:t>
        <a:bodyPr/>
        <a:lstStyle/>
        <a:p>
          <a:endParaRPr lang="de-DE"/>
        </a:p>
      </dgm:t>
    </dgm:pt>
    <dgm:pt modelId="{5460BA52-6AD1-458A-B6FB-45A5E6CEBED8}">
      <dgm:prSet custT="1"/>
      <dgm:spPr/>
      <dgm:t>
        <a:bodyPr/>
        <a:lstStyle/>
        <a:p>
          <a:r>
            <a:rPr lang="de-DE" sz="2400" dirty="0"/>
            <a:t>Delegation nur an eine natürliche Person &gt; Vertretung durch den Archivleiter möglich, nicht durch das Archiv  </a:t>
          </a:r>
        </a:p>
      </dgm:t>
    </dgm:pt>
    <dgm:pt modelId="{7E6F74CF-7AD7-4E70-8CFC-EB4063FB21D5}" type="parTrans" cxnId="{DA48BBAE-FD9B-4084-A405-43CDE218A2E7}">
      <dgm:prSet/>
      <dgm:spPr>
        <a:ln w="25400">
          <a:solidFill>
            <a:schemeClr val="bg1"/>
          </a:solidFill>
        </a:ln>
      </dgm:spPr>
      <dgm:t>
        <a:bodyPr/>
        <a:lstStyle/>
        <a:p>
          <a:endParaRPr lang="de-DE"/>
        </a:p>
      </dgm:t>
    </dgm:pt>
    <dgm:pt modelId="{00383244-F5DB-493E-9616-829A147DCAAC}" type="sibTrans" cxnId="{DA48BBAE-FD9B-4084-A405-43CDE218A2E7}">
      <dgm:prSet/>
      <dgm:spPr/>
      <dgm:t>
        <a:bodyPr/>
        <a:lstStyle/>
        <a:p>
          <a:endParaRPr lang="de-DE"/>
        </a:p>
      </dgm:t>
    </dgm:pt>
    <dgm:pt modelId="{4FCD2D26-95CE-497C-83BA-67A1A3F22842}" type="pres">
      <dgm:prSet presAssocID="{6324A3E8-26CB-47BB-95BC-FC1E736CF7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1F019F-EEC1-4BD5-84A5-031E8363C828}" type="pres">
      <dgm:prSet presAssocID="{D459D6B0-7208-477A-86E9-B61BFC2645F1}" presName="root" presStyleCnt="0"/>
      <dgm:spPr/>
    </dgm:pt>
    <dgm:pt modelId="{D5A09DC4-9686-4717-AA0E-41CCFEBFC0A8}" type="pres">
      <dgm:prSet presAssocID="{D459D6B0-7208-477A-86E9-B61BFC2645F1}" presName="rootComposite" presStyleCnt="0"/>
      <dgm:spPr/>
    </dgm:pt>
    <dgm:pt modelId="{2568A304-D1EE-40E5-8E3F-1FC27304CE5D}" type="pres">
      <dgm:prSet presAssocID="{D459D6B0-7208-477A-86E9-B61BFC2645F1}" presName="rootText" presStyleLbl="node1" presStyleIdx="0" presStyleCnt="2" custLinFactNeighborX="-81182" custLinFactNeighborY="-1168"/>
      <dgm:spPr/>
    </dgm:pt>
    <dgm:pt modelId="{D615F6F3-AFF7-4058-8784-01A912ACE9CC}" type="pres">
      <dgm:prSet presAssocID="{D459D6B0-7208-477A-86E9-B61BFC2645F1}" presName="rootConnector" presStyleLbl="node1" presStyleIdx="0" presStyleCnt="2"/>
      <dgm:spPr/>
    </dgm:pt>
    <dgm:pt modelId="{5544AF75-CBC7-4D2C-96A7-A99A4E84B458}" type="pres">
      <dgm:prSet presAssocID="{D459D6B0-7208-477A-86E9-B61BFC2645F1}" presName="childShape" presStyleCnt="0"/>
      <dgm:spPr/>
    </dgm:pt>
    <dgm:pt modelId="{3F56598A-9536-4FC8-89A3-32D89093D4AD}" type="pres">
      <dgm:prSet presAssocID="{98960DA5-4341-4DCC-AE6A-488BD9D23CF6}" presName="Name13" presStyleLbl="parChTrans1D2" presStyleIdx="0" presStyleCnt="4"/>
      <dgm:spPr/>
    </dgm:pt>
    <dgm:pt modelId="{2C5E2732-C1B1-455B-9F85-F9EFA071AB23}" type="pres">
      <dgm:prSet presAssocID="{9C8A2C19-357A-4E26-8C05-8673ED41C57F}" presName="childText" presStyleLbl="bgAcc1" presStyleIdx="0" presStyleCnt="4" custScaleX="360590" custScaleY="234242" custLinFactNeighborY="-9500">
        <dgm:presLayoutVars>
          <dgm:bulletEnabled val="1"/>
        </dgm:presLayoutVars>
      </dgm:prSet>
      <dgm:spPr/>
    </dgm:pt>
    <dgm:pt modelId="{2A595251-8E28-4222-A6F6-823AE97E96DE}" type="pres">
      <dgm:prSet presAssocID="{97F7F4C8-FB54-4D64-B1CB-86B9AD923C8B}" presName="Name13" presStyleLbl="parChTrans1D2" presStyleIdx="1" presStyleCnt="4"/>
      <dgm:spPr/>
    </dgm:pt>
    <dgm:pt modelId="{309F6709-140C-47DF-8314-CE63A374B93E}" type="pres">
      <dgm:prSet presAssocID="{41CB1A0E-A1CF-4B1D-A5D9-254350999024}" presName="childText" presStyleLbl="bgAcc1" presStyleIdx="1" presStyleCnt="4" custScaleX="400275" custScaleY="132881" custLinFactNeighborX="870" custLinFactNeighborY="-10961">
        <dgm:presLayoutVars>
          <dgm:bulletEnabled val="1"/>
        </dgm:presLayoutVars>
      </dgm:prSet>
      <dgm:spPr/>
    </dgm:pt>
    <dgm:pt modelId="{54F6FA3E-3BE6-42B9-96CE-255E3B3CF125}" type="pres">
      <dgm:prSet presAssocID="{7E6F74CF-7AD7-4E70-8CFC-EB4063FB21D5}" presName="Name13" presStyleLbl="parChTrans1D2" presStyleIdx="2" presStyleCnt="4"/>
      <dgm:spPr/>
    </dgm:pt>
    <dgm:pt modelId="{5A887AFA-B845-4D88-9FA9-27D98FB1166B}" type="pres">
      <dgm:prSet presAssocID="{5460BA52-6AD1-458A-B6FB-45A5E6CEBED8}" presName="childText" presStyleLbl="bgAcc1" presStyleIdx="2" presStyleCnt="4" custScaleX="461707" custScaleY="161493">
        <dgm:presLayoutVars>
          <dgm:bulletEnabled val="1"/>
        </dgm:presLayoutVars>
      </dgm:prSet>
      <dgm:spPr/>
    </dgm:pt>
    <dgm:pt modelId="{637CE5A8-4BCC-456C-8335-27A129FD32C4}" type="pres">
      <dgm:prSet presAssocID="{1FBD068D-E183-4A6B-B327-B6AC343CF283}" presName="root" presStyleCnt="0"/>
      <dgm:spPr/>
    </dgm:pt>
    <dgm:pt modelId="{54B1FE33-8B22-4A90-A57B-81764C298A72}" type="pres">
      <dgm:prSet presAssocID="{1FBD068D-E183-4A6B-B327-B6AC343CF283}" presName="rootComposite" presStyleCnt="0"/>
      <dgm:spPr/>
    </dgm:pt>
    <dgm:pt modelId="{390FA446-A983-4FF4-80D8-C37DCB0B33F1}" type="pres">
      <dgm:prSet presAssocID="{1FBD068D-E183-4A6B-B327-B6AC343CF283}" presName="rootText" presStyleLbl="node1" presStyleIdx="1" presStyleCnt="2" custLinFactNeighborX="67602" custLinFactNeighborY="1591"/>
      <dgm:spPr/>
    </dgm:pt>
    <dgm:pt modelId="{7BAD34E8-0415-4927-90A7-B1A631A58DE4}" type="pres">
      <dgm:prSet presAssocID="{1FBD068D-E183-4A6B-B327-B6AC343CF283}" presName="rootConnector" presStyleLbl="node1" presStyleIdx="1" presStyleCnt="2"/>
      <dgm:spPr/>
    </dgm:pt>
    <dgm:pt modelId="{4BEBFB21-2A7A-4D5F-8661-9736DB221067}" type="pres">
      <dgm:prSet presAssocID="{1FBD068D-E183-4A6B-B327-B6AC343CF283}" presName="childShape" presStyleCnt="0"/>
      <dgm:spPr/>
    </dgm:pt>
    <dgm:pt modelId="{43A5743C-9191-4042-80B8-0ADC6C684A74}" type="pres">
      <dgm:prSet presAssocID="{7143709A-38F9-4D08-B4E5-58127743FC28}" presName="Name13" presStyleLbl="parChTrans1D2" presStyleIdx="3" presStyleCnt="4"/>
      <dgm:spPr/>
    </dgm:pt>
    <dgm:pt modelId="{C20018E8-FA13-4502-8428-04B24F958CFD}" type="pres">
      <dgm:prSet presAssocID="{EFDD24B0-B286-4E99-A6B4-D4142E6643AC}" presName="childText" presStyleLbl="bgAcc1" presStyleIdx="3" presStyleCnt="4" custScaleX="296179" custScaleY="236772" custLinFactX="49122" custLinFactNeighborX="100000" custLinFactNeighborY="-9329">
        <dgm:presLayoutVars>
          <dgm:bulletEnabled val="1"/>
        </dgm:presLayoutVars>
      </dgm:prSet>
      <dgm:spPr/>
    </dgm:pt>
  </dgm:ptLst>
  <dgm:cxnLst>
    <dgm:cxn modelId="{E0E83501-B99F-48FC-A161-678E0D53C497}" type="presOf" srcId="{41CB1A0E-A1CF-4B1D-A5D9-254350999024}" destId="{309F6709-140C-47DF-8314-CE63A374B93E}" srcOrd="0" destOrd="0" presId="urn:microsoft.com/office/officeart/2005/8/layout/hierarchy3"/>
    <dgm:cxn modelId="{FAA0D11A-232F-482A-B61F-88208CE4C740}" type="presOf" srcId="{1FBD068D-E183-4A6B-B327-B6AC343CF283}" destId="{390FA446-A983-4FF4-80D8-C37DCB0B33F1}" srcOrd="0" destOrd="0" presId="urn:microsoft.com/office/officeart/2005/8/layout/hierarchy3"/>
    <dgm:cxn modelId="{BA118120-A2F4-4FDB-8419-4EFD9A06EB3C}" type="presOf" srcId="{1FBD068D-E183-4A6B-B327-B6AC343CF283}" destId="{7BAD34E8-0415-4927-90A7-B1A631A58DE4}" srcOrd="1" destOrd="0" presId="urn:microsoft.com/office/officeart/2005/8/layout/hierarchy3"/>
    <dgm:cxn modelId="{2FFF9B24-7069-4D00-BEA8-ED02E3F739B4}" srcId="{6324A3E8-26CB-47BB-95BC-FC1E736CF73B}" destId="{1FBD068D-E183-4A6B-B327-B6AC343CF283}" srcOrd="1" destOrd="0" parTransId="{73033777-BAB1-4FC7-A6D9-26C04B9B32BE}" sibTransId="{BA42FB9D-0C5B-485F-BFFF-AE70684E66B6}"/>
    <dgm:cxn modelId="{3BB10171-6894-4EDD-BF53-A8007226BDF0}" type="presOf" srcId="{5460BA52-6AD1-458A-B6FB-45A5E6CEBED8}" destId="{5A887AFA-B845-4D88-9FA9-27D98FB1166B}" srcOrd="0" destOrd="0" presId="urn:microsoft.com/office/officeart/2005/8/layout/hierarchy3"/>
    <dgm:cxn modelId="{DD72A752-9DD5-4DA8-BF0A-2F153FE5F984}" type="presOf" srcId="{97F7F4C8-FB54-4D64-B1CB-86B9AD923C8B}" destId="{2A595251-8E28-4222-A6F6-823AE97E96DE}" srcOrd="0" destOrd="0" presId="urn:microsoft.com/office/officeart/2005/8/layout/hierarchy3"/>
    <dgm:cxn modelId="{BF499A74-24CD-4375-9C9C-ED508E485150}" type="presOf" srcId="{7143709A-38F9-4D08-B4E5-58127743FC28}" destId="{43A5743C-9191-4042-80B8-0ADC6C684A74}" srcOrd="0" destOrd="0" presId="urn:microsoft.com/office/officeart/2005/8/layout/hierarchy3"/>
    <dgm:cxn modelId="{4B3FBE78-3273-4483-B648-6B03002117B1}" type="presOf" srcId="{98960DA5-4341-4DCC-AE6A-488BD9D23CF6}" destId="{3F56598A-9536-4FC8-89A3-32D89093D4AD}" srcOrd="0" destOrd="0" presId="urn:microsoft.com/office/officeart/2005/8/layout/hierarchy3"/>
    <dgm:cxn modelId="{0DE1B783-F3E4-4EE3-B2B7-DC7D26376DF7}" type="presOf" srcId="{7E6F74CF-7AD7-4E70-8CFC-EB4063FB21D5}" destId="{54F6FA3E-3BE6-42B9-96CE-255E3B3CF125}" srcOrd="0" destOrd="0" presId="urn:microsoft.com/office/officeart/2005/8/layout/hierarchy3"/>
    <dgm:cxn modelId="{DA48BBAE-FD9B-4084-A405-43CDE218A2E7}" srcId="{D459D6B0-7208-477A-86E9-B61BFC2645F1}" destId="{5460BA52-6AD1-458A-B6FB-45A5E6CEBED8}" srcOrd="2" destOrd="0" parTransId="{7E6F74CF-7AD7-4E70-8CFC-EB4063FB21D5}" sibTransId="{00383244-F5DB-493E-9616-829A147DCAAC}"/>
    <dgm:cxn modelId="{D4FBBCBA-EB5B-44CE-BD67-7D5009528B78}" srcId="{1FBD068D-E183-4A6B-B327-B6AC343CF283}" destId="{EFDD24B0-B286-4E99-A6B4-D4142E6643AC}" srcOrd="0" destOrd="0" parTransId="{7143709A-38F9-4D08-B4E5-58127743FC28}" sibTransId="{87FAC01F-AF58-4FC9-BD48-2C59AC6BFFA2}"/>
    <dgm:cxn modelId="{A7DE05BC-ED55-4904-9C25-A83A0D2EAE10}" type="presOf" srcId="{6324A3E8-26CB-47BB-95BC-FC1E736CF73B}" destId="{4FCD2D26-95CE-497C-83BA-67A1A3F22842}" srcOrd="0" destOrd="0" presId="urn:microsoft.com/office/officeart/2005/8/layout/hierarchy3"/>
    <dgm:cxn modelId="{2B775AC0-FA6C-48E2-95D4-61FC980E8DFF}" type="presOf" srcId="{EFDD24B0-B286-4E99-A6B4-D4142E6643AC}" destId="{C20018E8-FA13-4502-8428-04B24F958CFD}" srcOrd="0" destOrd="0" presId="urn:microsoft.com/office/officeart/2005/8/layout/hierarchy3"/>
    <dgm:cxn modelId="{0EC3FACA-D57E-48DF-B9F6-2FD8712A869B}" type="presOf" srcId="{9C8A2C19-357A-4E26-8C05-8673ED41C57F}" destId="{2C5E2732-C1B1-455B-9F85-F9EFA071AB23}" srcOrd="0" destOrd="0" presId="urn:microsoft.com/office/officeart/2005/8/layout/hierarchy3"/>
    <dgm:cxn modelId="{EA9390DB-434C-4177-ABEA-395A57488524}" type="presOf" srcId="{D459D6B0-7208-477A-86E9-B61BFC2645F1}" destId="{2568A304-D1EE-40E5-8E3F-1FC27304CE5D}" srcOrd="0" destOrd="0" presId="urn:microsoft.com/office/officeart/2005/8/layout/hierarchy3"/>
    <dgm:cxn modelId="{E4C07FE6-3AEA-4BDA-9F0E-5221CDFE599E}" srcId="{D459D6B0-7208-477A-86E9-B61BFC2645F1}" destId="{9C8A2C19-357A-4E26-8C05-8673ED41C57F}" srcOrd="0" destOrd="0" parTransId="{98960DA5-4341-4DCC-AE6A-488BD9D23CF6}" sibTransId="{E332E267-1F17-4D94-B892-E331D7685013}"/>
    <dgm:cxn modelId="{CA1A6FE7-68B8-4870-B3EC-B5344D6D5109}" type="presOf" srcId="{D459D6B0-7208-477A-86E9-B61BFC2645F1}" destId="{D615F6F3-AFF7-4058-8784-01A912ACE9CC}" srcOrd="1" destOrd="0" presId="urn:microsoft.com/office/officeart/2005/8/layout/hierarchy3"/>
    <dgm:cxn modelId="{3F6998F9-5661-4980-B622-A50A14C7A985}" srcId="{6324A3E8-26CB-47BB-95BC-FC1E736CF73B}" destId="{D459D6B0-7208-477A-86E9-B61BFC2645F1}" srcOrd="0" destOrd="0" parTransId="{3AACF523-A8E4-4F78-8277-C8FD4E5CF3EE}" sibTransId="{2C642E2B-A9D7-483E-9A40-B2DC14119DB1}"/>
    <dgm:cxn modelId="{D7BA0BFB-B094-4540-80F9-7EE270C6308A}" srcId="{D459D6B0-7208-477A-86E9-B61BFC2645F1}" destId="{41CB1A0E-A1CF-4B1D-A5D9-254350999024}" srcOrd="1" destOrd="0" parTransId="{97F7F4C8-FB54-4D64-B1CB-86B9AD923C8B}" sibTransId="{7B8E1B2B-4494-4B84-9219-DD82B27E61E8}"/>
    <dgm:cxn modelId="{8E19E8EA-6CB0-48A2-BBE2-85BCE9524795}" type="presParOf" srcId="{4FCD2D26-95CE-497C-83BA-67A1A3F22842}" destId="{631F019F-EEC1-4BD5-84A5-031E8363C828}" srcOrd="0" destOrd="0" presId="urn:microsoft.com/office/officeart/2005/8/layout/hierarchy3"/>
    <dgm:cxn modelId="{238E4576-13E2-4B84-BF58-5789AC01E493}" type="presParOf" srcId="{631F019F-EEC1-4BD5-84A5-031E8363C828}" destId="{D5A09DC4-9686-4717-AA0E-41CCFEBFC0A8}" srcOrd="0" destOrd="0" presId="urn:microsoft.com/office/officeart/2005/8/layout/hierarchy3"/>
    <dgm:cxn modelId="{A18D6114-2FC1-4419-A0A8-77C588D1E935}" type="presParOf" srcId="{D5A09DC4-9686-4717-AA0E-41CCFEBFC0A8}" destId="{2568A304-D1EE-40E5-8E3F-1FC27304CE5D}" srcOrd="0" destOrd="0" presId="urn:microsoft.com/office/officeart/2005/8/layout/hierarchy3"/>
    <dgm:cxn modelId="{43F90F34-6120-41D6-96C2-6EEC0B4901E6}" type="presParOf" srcId="{D5A09DC4-9686-4717-AA0E-41CCFEBFC0A8}" destId="{D615F6F3-AFF7-4058-8784-01A912ACE9CC}" srcOrd="1" destOrd="0" presId="urn:microsoft.com/office/officeart/2005/8/layout/hierarchy3"/>
    <dgm:cxn modelId="{718C5280-77E1-4C1F-BC92-BB3BE1A7455E}" type="presParOf" srcId="{631F019F-EEC1-4BD5-84A5-031E8363C828}" destId="{5544AF75-CBC7-4D2C-96A7-A99A4E84B458}" srcOrd="1" destOrd="0" presId="urn:microsoft.com/office/officeart/2005/8/layout/hierarchy3"/>
    <dgm:cxn modelId="{DCB1C315-6639-46AC-B443-0A96666D9C5C}" type="presParOf" srcId="{5544AF75-CBC7-4D2C-96A7-A99A4E84B458}" destId="{3F56598A-9536-4FC8-89A3-32D89093D4AD}" srcOrd="0" destOrd="0" presId="urn:microsoft.com/office/officeart/2005/8/layout/hierarchy3"/>
    <dgm:cxn modelId="{1B2649D3-E085-4552-A70A-69905B1E6734}" type="presParOf" srcId="{5544AF75-CBC7-4D2C-96A7-A99A4E84B458}" destId="{2C5E2732-C1B1-455B-9F85-F9EFA071AB23}" srcOrd="1" destOrd="0" presId="urn:microsoft.com/office/officeart/2005/8/layout/hierarchy3"/>
    <dgm:cxn modelId="{0ED30AD1-1EB6-4601-B1E3-A6718EAF9B16}" type="presParOf" srcId="{5544AF75-CBC7-4D2C-96A7-A99A4E84B458}" destId="{2A595251-8E28-4222-A6F6-823AE97E96DE}" srcOrd="2" destOrd="0" presId="urn:microsoft.com/office/officeart/2005/8/layout/hierarchy3"/>
    <dgm:cxn modelId="{0BF946DA-9F9C-4ACE-A3B3-B46AFC473D53}" type="presParOf" srcId="{5544AF75-CBC7-4D2C-96A7-A99A4E84B458}" destId="{309F6709-140C-47DF-8314-CE63A374B93E}" srcOrd="3" destOrd="0" presId="urn:microsoft.com/office/officeart/2005/8/layout/hierarchy3"/>
    <dgm:cxn modelId="{CD2FCE6C-694C-4CAD-86B9-7EA6B8792833}" type="presParOf" srcId="{5544AF75-CBC7-4D2C-96A7-A99A4E84B458}" destId="{54F6FA3E-3BE6-42B9-96CE-255E3B3CF125}" srcOrd="4" destOrd="0" presId="urn:microsoft.com/office/officeart/2005/8/layout/hierarchy3"/>
    <dgm:cxn modelId="{60B76EF9-9160-4284-BF05-8E4F9647460F}" type="presParOf" srcId="{5544AF75-CBC7-4D2C-96A7-A99A4E84B458}" destId="{5A887AFA-B845-4D88-9FA9-27D98FB1166B}" srcOrd="5" destOrd="0" presId="urn:microsoft.com/office/officeart/2005/8/layout/hierarchy3"/>
    <dgm:cxn modelId="{25AA5935-D5DA-4ED7-BA03-48320FD39443}" type="presParOf" srcId="{4FCD2D26-95CE-497C-83BA-67A1A3F22842}" destId="{637CE5A8-4BCC-456C-8335-27A129FD32C4}" srcOrd="1" destOrd="0" presId="urn:microsoft.com/office/officeart/2005/8/layout/hierarchy3"/>
    <dgm:cxn modelId="{61A7AC44-1E80-4F40-8F08-88D888BCD5D8}" type="presParOf" srcId="{637CE5A8-4BCC-456C-8335-27A129FD32C4}" destId="{54B1FE33-8B22-4A90-A57B-81764C298A72}" srcOrd="0" destOrd="0" presId="urn:microsoft.com/office/officeart/2005/8/layout/hierarchy3"/>
    <dgm:cxn modelId="{15101ABE-EF60-466E-86AA-3ACD28F52B18}" type="presParOf" srcId="{54B1FE33-8B22-4A90-A57B-81764C298A72}" destId="{390FA446-A983-4FF4-80D8-C37DCB0B33F1}" srcOrd="0" destOrd="0" presId="urn:microsoft.com/office/officeart/2005/8/layout/hierarchy3"/>
    <dgm:cxn modelId="{E887A218-3E91-4EA0-B4DB-166FBC6CDF6A}" type="presParOf" srcId="{54B1FE33-8B22-4A90-A57B-81764C298A72}" destId="{7BAD34E8-0415-4927-90A7-B1A631A58DE4}" srcOrd="1" destOrd="0" presId="urn:microsoft.com/office/officeart/2005/8/layout/hierarchy3"/>
    <dgm:cxn modelId="{95BB18EF-F94B-419E-A7FB-73A94BF41C7B}" type="presParOf" srcId="{637CE5A8-4BCC-456C-8335-27A129FD32C4}" destId="{4BEBFB21-2A7A-4D5F-8661-9736DB221067}" srcOrd="1" destOrd="0" presId="urn:microsoft.com/office/officeart/2005/8/layout/hierarchy3"/>
    <dgm:cxn modelId="{4DFD21FA-B21A-432D-B680-01308EFEBCB8}" type="presParOf" srcId="{4BEBFB21-2A7A-4D5F-8661-9736DB221067}" destId="{43A5743C-9191-4042-80B8-0ADC6C684A74}" srcOrd="0" destOrd="0" presId="urn:microsoft.com/office/officeart/2005/8/layout/hierarchy3"/>
    <dgm:cxn modelId="{29170E58-1179-44C2-A4A5-205B65C5B0A0}" type="presParOf" srcId="{4BEBFB21-2A7A-4D5F-8661-9736DB221067}" destId="{C20018E8-FA13-4502-8428-04B24F958CF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B64861-9FE0-4170-87AA-F00986B4A67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02E1F10-A9FA-43AE-8360-FABAC59A889D}">
      <dgm:prSet phldrT="[Text]" custT="1"/>
      <dgm:spPr/>
      <dgm:t>
        <a:bodyPr/>
        <a:lstStyle/>
        <a:p>
          <a:r>
            <a:rPr lang="de-DE" sz="2400" dirty="0"/>
            <a:t>Vertragsgegenstand = übergebene Unterlagen </a:t>
          </a:r>
        </a:p>
      </dgm:t>
    </dgm:pt>
    <dgm:pt modelId="{34A3F2EE-7C3A-4DE2-8A9D-E9CC66E3BF8C}" type="parTrans" cxnId="{B043B1B8-4314-4945-A82F-DA98433205A9}">
      <dgm:prSet/>
      <dgm:spPr/>
      <dgm:t>
        <a:bodyPr/>
        <a:lstStyle/>
        <a:p>
          <a:endParaRPr lang="de-DE"/>
        </a:p>
      </dgm:t>
    </dgm:pt>
    <dgm:pt modelId="{A0F8A2D6-099B-4F70-8E61-8DBA6B44DCBE}" type="sibTrans" cxnId="{B043B1B8-4314-4945-A82F-DA98433205A9}">
      <dgm:prSet/>
      <dgm:spPr/>
      <dgm:t>
        <a:bodyPr/>
        <a:lstStyle/>
        <a:p>
          <a:endParaRPr lang="de-DE"/>
        </a:p>
      </dgm:t>
    </dgm:pt>
    <dgm:pt modelId="{99EFA563-D32D-4331-B646-32C612A05DE5}">
      <dgm:prSet phldrT="[Text]" custT="1"/>
      <dgm:spPr/>
      <dgm:t>
        <a:bodyPr/>
        <a:lstStyle/>
        <a:p>
          <a:r>
            <a:rPr lang="de-DE" sz="2400" dirty="0"/>
            <a:t>jede Art von Unterlagen</a:t>
          </a:r>
        </a:p>
      </dgm:t>
    </dgm:pt>
    <dgm:pt modelId="{FB5DD938-5715-41FD-8260-59E8D1CC7B3E}" type="parTrans" cxnId="{111E7893-001C-44A7-9372-A8FA4D813BCC}">
      <dgm:prSet/>
      <dgm:spPr/>
      <dgm:t>
        <a:bodyPr/>
        <a:lstStyle/>
        <a:p>
          <a:endParaRPr lang="de-DE"/>
        </a:p>
      </dgm:t>
    </dgm:pt>
    <dgm:pt modelId="{EACFDAA7-632C-445F-B5FA-E52765FD0B33}" type="sibTrans" cxnId="{111E7893-001C-44A7-9372-A8FA4D813BCC}">
      <dgm:prSet/>
      <dgm:spPr/>
      <dgm:t>
        <a:bodyPr/>
        <a:lstStyle/>
        <a:p>
          <a:endParaRPr lang="de-DE"/>
        </a:p>
      </dgm:t>
    </dgm:pt>
    <dgm:pt modelId="{CE33B825-B140-46CC-A09B-0E4260261847}">
      <dgm:prSet phldrT="[Text]" custT="1"/>
      <dgm:spPr/>
      <dgm:t>
        <a:bodyPr/>
        <a:lstStyle/>
        <a:p>
          <a:r>
            <a:rPr lang="de-DE" sz="2400" dirty="0"/>
            <a:t>Möglichst detaillierte Beschreibung des </a:t>
          </a:r>
          <a:r>
            <a:rPr lang="de-DE" sz="2400" dirty="0" err="1"/>
            <a:t>Depositalguts</a:t>
          </a:r>
          <a:r>
            <a:rPr lang="de-DE" sz="2400" dirty="0"/>
            <a:t> zum Zeitpunkt der Übergabe </a:t>
          </a:r>
        </a:p>
      </dgm:t>
    </dgm:pt>
    <dgm:pt modelId="{011C7F3F-BC3D-4C86-AAC3-B75F77CFF858}" type="parTrans" cxnId="{58D53C92-93E3-4987-B7F7-0E9E7BFA03C1}">
      <dgm:prSet/>
      <dgm:spPr/>
      <dgm:t>
        <a:bodyPr/>
        <a:lstStyle/>
        <a:p>
          <a:endParaRPr lang="de-DE"/>
        </a:p>
      </dgm:t>
    </dgm:pt>
    <dgm:pt modelId="{02E48784-F540-46EF-B171-B04FE09075D4}" type="sibTrans" cxnId="{58D53C92-93E3-4987-B7F7-0E9E7BFA03C1}">
      <dgm:prSet/>
      <dgm:spPr/>
      <dgm:t>
        <a:bodyPr/>
        <a:lstStyle/>
        <a:p>
          <a:endParaRPr lang="de-DE"/>
        </a:p>
      </dgm:t>
    </dgm:pt>
    <dgm:pt modelId="{E5FFEFF5-00B8-469D-93B5-8F65BA920D4C}">
      <dgm:prSet custT="1"/>
      <dgm:spPr/>
      <dgm:t>
        <a:bodyPr/>
        <a:lstStyle/>
        <a:p>
          <a:r>
            <a:rPr lang="de-DE" sz="2400" dirty="0"/>
            <a:t>Übergabelisten zur Identifikation des </a:t>
          </a:r>
          <a:r>
            <a:rPr lang="de-DE" sz="2400" dirty="0" err="1"/>
            <a:t>Depositalguts</a:t>
          </a:r>
          <a:endParaRPr lang="de-DE" sz="2400" dirty="0"/>
        </a:p>
      </dgm:t>
    </dgm:pt>
    <dgm:pt modelId="{A14B04F5-530E-436A-8CD5-E212D5AF5626}" type="parTrans" cxnId="{C7CDB9EB-0360-4744-B96C-F4F2FA23AC40}">
      <dgm:prSet/>
      <dgm:spPr/>
      <dgm:t>
        <a:bodyPr/>
        <a:lstStyle/>
        <a:p>
          <a:endParaRPr lang="de-DE"/>
        </a:p>
      </dgm:t>
    </dgm:pt>
    <dgm:pt modelId="{0B2B852C-A9B1-4B72-BFF7-ECBDEC333049}" type="sibTrans" cxnId="{C7CDB9EB-0360-4744-B96C-F4F2FA23AC40}">
      <dgm:prSet/>
      <dgm:spPr/>
      <dgm:t>
        <a:bodyPr/>
        <a:lstStyle/>
        <a:p>
          <a:endParaRPr lang="de-DE"/>
        </a:p>
      </dgm:t>
    </dgm:pt>
    <dgm:pt modelId="{D48F58A6-D4E1-4E7C-9A2F-73648F3AAB82}" type="pres">
      <dgm:prSet presAssocID="{60B64861-9FE0-4170-87AA-F00986B4A67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F813F157-817B-441C-83AD-C34EE3288A87}" type="pres">
      <dgm:prSet presAssocID="{102E1F10-A9FA-43AE-8360-FABAC59A889D}" presName="root" presStyleCnt="0">
        <dgm:presLayoutVars>
          <dgm:chMax/>
          <dgm:chPref val="4"/>
        </dgm:presLayoutVars>
      </dgm:prSet>
      <dgm:spPr/>
    </dgm:pt>
    <dgm:pt modelId="{884B05C4-9B97-40DB-B72C-E18BABD90BF5}" type="pres">
      <dgm:prSet presAssocID="{102E1F10-A9FA-43AE-8360-FABAC59A889D}" presName="rootComposite" presStyleCnt="0">
        <dgm:presLayoutVars/>
      </dgm:prSet>
      <dgm:spPr/>
    </dgm:pt>
    <dgm:pt modelId="{B2175DEC-F623-4FDD-AD4D-B62F62CA973D}" type="pres">
      <dgm:prSet presAssocID="{102E1F10-A9FA-43AE-8360-FABAC59A889D}" presName="rootText" presStyleLbl="node0" presStyleIdx="0" presStyleCnt="1" custScaleX="100525" custScaleY="72076">
        <dgm:presLayoutVars>
          <dgm:chMax/>
          <dgm:chPref val="4"/>
        </dgm:presLayoutVars>
      </dgm:prSet>
      <dgm:spPr/>
    </dgm:pt>
    <dgm:pt modelId="{66FD7E68-6DC9-44A5-9586-1656730BBCDB}" type="pres">
      <dgm:prSet presAssocID="{102E1F10-A9FA-43AE-8360-FABAC59A889D}" presName="childShape" presStyleCnt="0">
        <dgm:presLayoutVars>
          <dgm:chMax val="0"/>
          <dgm:chPref val="0"/>
        </dgm:presLayoutVars>
      </dgm:prSet>
      <dgm:spPr/>
    </dgm:pt>
    <dgm:pt modelId="{33911A09-1672-40EA-9DF6-12610F90CD15}" type="pres">
      <dgm:prSet presAssocID="{99EFA563-D32D-4331-B646-32C612A05DE5}" presName="childComposite" presStyleCnt="0">
        <dgm:presLayoutVars>
          <dgm:chMax val="0"/>
          <dgm:chPref val="0"/>
        </dgm:presLayoutVars>
      </dgm:prSet>
      <dgm:spPr/>
    </dgm:pt>
    <dgm:pt modelId="{E2E968C1-B8F9-4775-ACF7-823F375B62EF}" type="pres">
      <dgm:prSet presAssocID="{99EFA563-D32D-4331-B646-32C612A05DE5}" presName="Image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üroklammer"/>
        </a:ext>
      </dgm:extLst>
    </dgm:pt>
    <dgm:pt modelId="{CA1B888A-400D-4F33-9440-F6E790A47CED}" type="pres">
      <dgm:prSet presAssocID="{99EFA563-D32D-4331-B646-32C612A05DE5}" presName="childText" presStyleLbl="lnNode1" presStyleIdx="0" presStyleCnt="3" custScaleX="99624" custScaleY="77300">
        <dgm:presLayoutVars>
          <dgm:chMax val="0"/>
          <dgm:chPref val="0"/>
          <dgm:bulletEnabled val="1"/>
        </dgm:presLayoutVars>
      </dgm:prSet>
      <dgm:spPr/>
    </dgm:pt>
    <dgm:pt modelId="{10DCD776-513A-4EB5-A7F3-3C1C79DB4EAD}" type="pres">
      <dgm:prSet presAssocID="{CE33B825-B140-46CC-A09B-0E4260261847}" presName="childComposite" presStyleCnt="0">
        <dgm:presLayoutVars>
          <dgm:chMax val="0"/>
          <dgm:chPref val="0"/>
        </dgm:presLayoutVars>
      </dgm:prSet>
      <dgm:spPr/>
    </dgm:pt>
    <dgm:pt modelId="{713DBF03-B98B-423D-975B-11462F05EFA8}" type="pres">
      <dgm:prSet presAssocID="{CE33B825-B140-46CC-A09B-0E4260261847}" presName="Image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liste"/>
        </a:ext>
      </dgm:extLst>
    </dgm:pt>
    <dgm:pt modelId="{A066B733-D915-4AFC-A56A-FF311F336A65}" type="pres">
      <dgm:prSet presAssocID="{CE33B825-B140-46CC-A09B-0E4260261847}" presName="childText" presStyleLbl="lnNode1" presStyleIdx="1" presStyleCnt="3" custScaleX="100271" custScaleY="82785">
        <dgm:presLayoutVars>
          <dgm:chMax val="0"/>
          <dgm:chPref val="0"/>
          <dgm:bulletEnabled val="1"/>
        </dgm:presLayoutVars>
      </dgm:prSet>
      <dgm:spPr/>
    </dgm:pt>
    <dgm:pt modelId="{DC1AEC07-2122-4E70-9486-30DC28DF3499}" type="pres">
      <dgm:prSet presAssocID="{E5FFEFF5-00B8-469D-93B5-8F65BA920D4C}" presName="childComposite" presStyleCnt="0">
        <dgm:presLayoutVars>
          <dgm:chMax val="0"/>
          <dgm:chPref val="0"/>
        </dgm:presLayoutVars>
      </dgm:prSet>
      <dgm:spPr/>
    </dgm:pt>
    <dgm:pt modelId="{AE0BCF2A-7BF6-4333-9F44-5F8BEA027FA7}" type="pres">
      <dgm:prSet presAssocID="{E5FFEFF5-00B8-469D-93B5-8F65BA920D4C}" presName="Image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eitung"/>
        </a:ext>
      </dgm:extLst>
    </dgm:pt>
    <dgm:pt modelId="{EE68D339-329A-4708-ACC6-657057A9BEB0}" type="pres">
      <dgm:prSet presAssocID="{E5FFEFF5-00B8-469D-93B5-8F65BA920D4C}" presName="childText" presStyleLbl="lnNode1" presStyleIdx="2" presStyleCnt="3" custScaleX="100783" custScaleY="88208" custLinFactNeighborX="481" custLinFactNeighborY="40">
        <dgm:presLayoutVars>
          <dgm:chMax val="0"/>
          <dgm:chPref val="0"/>
          <dgm:bulletEnabled val="1"/>
        </dgm:presLayoutVars>
      </dgm:prSet>
      <dgm:spPr/>
    </dgm:pt>
  </dgm:ptLst>
  <dgm:cxnLst>
    <dgm:cxn modelId="{7AFB455F-5539-4E2F-BC41-6F26536C9A86}" type="presOf" srcId="{102E1F10-A9FA-43AE-8360-FABAC59A889D}" destId="{B2175DEC-F623-4FDD-AD4D-B62F62CA973D}" srcOrd="0" destOrd="0" presId="urn:microsoft.com/office/officeart/2008/layout/PictureAccentList"/>
    <dgm:cxn modelId="{3CEB1058-8BF8-450C-AA76-6EF16EE39419}" type="presOf" srcId="{E5FFEFF5-00B8-469D-93B5-8F65BA920D4C}" destId="{EE68D339-329A-4708-ACC6-657057A9BEB0}" srcOrd="0" destOrd="0" presId="urn:microsoft.com/office/officeart/2008/layout/PictureAccentList"/>
    <dgm:cxn modelId="{58D53C92-93E3-4987-B7F7-0E9E7BFA03C1}" srcId="{102E1F10-A9FA-43AE-8360-FABAC59A889D}" destId="{CE33B825-B140-46CC-A09B-0E4260261847}" srcOrd="1" destOrd="0" parTransId="{011C7F3F-BC3D-4C86-AAC3-B75F77CFF858}" sibTransId="{02E48784-F540-46EF-B171-B04FE09075D4}"/>
    <dgm:cxn modelId="{111E7893-001C-44A7-9372-A8FA4D813BCC}" srcId="{102E1F10-A9FA-43AE-8360-FABAC59A889D}" destId="{99EFA563-D32D-4331-B646-32C612A05DE5}" srcOrd="0" destOrd="0" parTransId="{FB5DD938-5715-41FD-8260-59E8D1CC7B3E}" sibTransId="{EACFDAA7-632C-445F-B5FA-E52765FD0B33}"/>
    <dgm:cxn modelId="{BF156295-FEF6-4E0A-981B-BEAFA8E64438}" type="presOf" srcId="{60B64861-9FE0-4170-87AA-F00986B4A675}" destId="{D48F58A6-D4E1-4E7C-9A2F-73648F3AAB82}" srcOrd="0" destOrd="0" presId="urn:microsoft.com/office/officeart/2008/layout/PictureAccentList"/>
    <dgm:cxn modelId="{B043B1B8-4314-4945-A82F-DA98433205A9}" srcId="{60B64861-9FE0-4170-87AA-F00986B4A675}" destId="{102E1F10-A9FA-43AE-8360-FABAC59A889D}" srcOrd="0" destOrd="0" parTransId="{34A3F2EE-7C3A-4DE2-8A9D-E9CC66E3BF8C}" sibTransId="{A0F8A2D6-099B-4F70-8E61-8DBA6B44DCBE}"/>
    <dgm:cxn modelId="{5C4FA1D2-0164-49CE-B993-B68530E88C5A}" type="presOf" srcId="{99EFA563-D32D-4331-B646-32C612A05DE5}" destId="{CA1B888A-400D-4F33-9440-F6E790A47CED}" srcOrd="0" destOrd="0" presId="urn:microsoft.com/office/officeart/2008/layout/PictureAccentList"/>
    <dgm:cxn modelId="{010A14D3-CEF1-40AB-80EC-499E80D2971B}" type="presOf" srcId="{CE33B825-B140-46CC-A09B-0E4260261847}" destId="{A066B733-D915-4AFC-A56A-FF311F336A65}" srcOrd="0" destOrd="0" presId="urn:microsoft.com/office/officeart/2008/layout/PictureAccentList"/>
    <dgm:cxn modelId="{C7CDB9EB-0360-4744-B96C-F4F2FA23AC40}" srcId="{102E1F10-A9FA-43AE-8360-FABAC59A889D}" destId="{E5FFEFF5-00B8-469D-93B5-8F65BA920D4C}" srcOrd="2" destOrd="0" parTransId="{A14B04F5-530E-436A-8CD5-E212D5AF5626}" sibTransId="{0B2B852C-A9B1-4B72-BFF7-ECBDEC333049}"/>
    <dgm:cxn modelId="{07927B05-D579-4B5F-BFF4-E858818401C9}" type="presParOf" srcId="{D48F58A6-D4E1-4E7C-9A2F-73648F3AAB82}" destId="{F813F157-817B-441C-83AD-C34EE3288A87}" srcOrd="0" destOrd="0" presId="urn:microsoft.com/office/officeart/2008/layout/PictureAccentList"/>
    <dgm:cxn modelId="{EF167C59-8DE6-451D-A74C-8A22AB64D428}" type="presParOf" srcId="{F813F157-817B-441C-83AD-C34EE3288A87}" destId="{884B05C4-9B97-40DB-B72C-E18BABD90BF5}" srcOrd="0" destOrd="0" presId="urn:microsoft.com/office/officeart/2008/layout/PictureAccentList"/>
    <dgm:cxn modelId="{994D543C-48C7-4840-A618-84FFD99423FC}" type="presParOf" srcId="{884B05C4-9B97-40DB-B72C-E18BABD90BF5}" destId="{B2175DEC-F623-4FDD-AD4D-B62F62CA973D}" srcOrd="0" destOrd="0" presId="urn:microsoft.com/office/officeart/2008/layout/PictureAccentList"/>
    <dgm:cxn modelId="{9774E2DA-0750-4553-8C74-007AE19738DF}" type="presParOf" srcId="{F813F157-817B-441C-83AD-C34EE3288A87}" destId="{66FD7E68-6DC9-44A5-9586-1656730BBCDB}" srcOrd="1" destOrd="0" presId="urn:microsoft.com/office/officeart/2008/layout/PictureAccentList"/>
    <dgm:cxn modelId="{61B12C4A-FFE5-4EDE-8C79-48755BF81CCA}" type="presParOf" srcId="{66FD7E68-6DC9-44A5-9586-1656730BBCDB}" destId="{33911A09-1672-40EA-9DF6-12610F90CD15}" srcOrd="0" destOrd="0" presId="urn:microsoft.com/office/officeart/2008/layout/PictureAccentList"/>
    <dgm:cxn modelId="{E18F1EB9-B8B3-4DF5-B459-70F0FC443E3A}" type="presParOf" srcId="{33911A09-1672-40EA-9DF6-12610F90CD15}" destId="{E2E968C1-B8F9-4775-ACF7-823F375B62EF}" srcOrd="0" destOrd="0" presId="urn:microsoft.com/office/officeart/2008/layout/PictureAccentList"/>
    <dgm:cxn modelId="{2E4E6B2A-38ED-453C-A5E6-FC123F2D2729}" type="presParOf" srcId="{33911A09-1672-40EA-9DF6-12610F90CD15}" destId="{CA1B888A-400D-4F33-9440-F6E790A47CED}" srcOrd="1" destOrd="0" presId="urn:microsoft.com/office/officeart/2008/layout/PictureAccentList"/>
    <dgm:cxn modelId="{41913FB9-5D93-4449-8ECB-BFC567EFC625}" type="presParOf" srcId="{66FD7E68-6DC9-44A5-9586-1656730BBCDB}" destId="{10DCD776-513A-4EB5-A7F3-3C1C79DB4EAD}" srcOrd="1" destOrd="0" presId="urn:microsoft.com/office/officeart/2008/layout/PictureAccentList"/>
    <dgm:cxn modelId="{8A7D57FC-6CA5-421A-9652-35F2D4EDEEAC}" type="presParOf" srcId="{10DCD776-513A-4EB5-A7F3-3C1C79DB4EAD}" destId="{713DBF03-B98B-423D-975B-11462F05EFA8}" srcOrd="0" destOrd="0" presId="urn:microsoft.com/office/officeart/2008/layout/PictureAccentList"/>
    <dgm:cxn modelId="{91C6DFAE-23C4-4EED-854F-13232E5A43CC}" type="presParOf" srcId="{10DCD776-513A-4EB5-A7F3-3C1C79DB4EAD}" destId="{A066B733-D915-4AFC-A56A-FF311F336A65}" srcOrd="1" destOrd="0" presId="urn:microsoft.com/office/officeart/2008/layout/PictureAccentList"/>
    <dgm:cxn modelId="{059DBCD5-783F-4DEA-B089-F76679632CB2}" type="presParOf" srcId="{66FD7E68-6DC9-44A5-9586-1656730BBCDB}" destId="{DC1AEC07-2122-4E70-9486-30DC28DF3499}" srcOrd="2" destOrd="0" presId="urn:microsoft.com/office/officeart/2008/layout/PictureAccentList"/>
    <dgm:cxn modelId="{24DDCE37-DFF1-443C-A555-7F1A9DF25CA0}" type="presParOf" srcId="{DC1AEC07-2122-4E70-9486-30DC28DF3499}" destId="{AE0BCF2A-7BF6-4333-9F44-5F8BEA027FA7}" srcOrd="0" destOrd="0" presId="urn:microsoft.com/office/officeart/2008/layout/PictureAccentList"/>
    <dgm:cxn modelId="{4A9E2ADB-DEF7-41AC-8BF1-46039B1E187F}" type="presParOf" srcId="{DC1AEC07-2122-4E70-9486-30DC28DF3499}" destId="{EE68D339-329A-4708-ACC6-657057A9BEB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172771-FC79-4D3F-B2FF-29F20F732C0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0E1A302-6CFF-4B4E-845E-2B4B75671EDC}">
      <dgm:prSet phldrT="[Text]" custT="1"/>
      <dgm:spPr/>
      <dgm:t>
        <a:bodyPr/>
        <a:lstStyle/>
        <a:p>
          <a:r>
            <a:rPr lang="de-DE" sz="2400" dirty="0">
              <a:sym typeface="Wingdings" panose="05000000000000000000" pitchFamily="2" charset="2"/>
            </a:rPr>
            <a:t>Hauptleistungspflichten des Archivs</a:t>
          </a:r>
          <a:endParaRPr lang="de-DE" sz="2400" dirty="0"/>
        </a:p>
      </dgm:t>
    </dgm:pt>
    <dgm:pt modelId="{168EAF01-40F8-4273-9355-58BC84BE7626}" type="parTrans" cxnId="{2415BD9F-617C-4D8C-ACB0-03BF7C731198}">
      <dgm:prSet/>
      <dgm:spPr/>
      <dgm:t>
        <a:bodyPr/>
        <a:lstStyle/>
        <a:p>
          <a:endParaRPr lang="de-DE"/>
        </a:p>
      </dgm:t>
    </dgm:pt>
    <dgm:pt modelId="{BD2B0439-BA82-4758-B7D4-0CABCC0A7036}" type="sibTrans" cxnId="{2415BD9F-617C-4D8C-ACB0-03BF7C731198}">
      <dgm:prSet/>
      <dgm:spPr/>
      <dgm:t>
        <a:bodyPr/>
        <a:lstStyle/>
        <a:p>
          <a:endParaRPr lang="de-DE"/>
        </a:p>
      </dgm:t>
    </dgm:pt>
    <dgm:pt modelId="{BA263929-0240-4D78-B7BE-77C318DE50B5}">
      <dgm:prSet phldrT="[Text]" custT="1"/>
      <dgm:spPr/>
      <dgm:t>
        <a:bodyPr/>
        <a:lstStyle/>
        <a:p>
          <a:pPr>
            <a:buNone/>
          </a:pPr>
          <a:r>
            <a:rPr lang="de-DE" sz="2400" dirty="0">
              <a:sym typeface="Wingdings" panose="05000000000000000000" pitchFamily="2" charset="2"/>
            </a:rPr>
            <a:t>alles, was zur Archivierung gehört </a:t>
          </a:r>
          <a:br>
            <a:rPr lang="de-DE" sz="2400" dirty="0">
              <a:sym typeface="Wingdings" panose="05000000000000000000" pitchFamily="2" charset="2"/>
            </a:rPr>
          </a:br>
          <a:r>
            <a:rPr lang="de-DE" sz="2400" dirty="0">
              <a:sym typeface="Wingdings" panose="05000000000000000000" pitchFamily="2" charset="2"/>
            </a:rPr>
            <a:t>(in den meisten Archivgesetzen definiert)</a:t>
          </a:r>
          <a:endParaRPr lang="de-DE" sz="2400" dirty="0"/>
        </a:p>
      </dgm:t>
    </dgm:pt>
    <dgm:pt modelId="{AB303178-6BD4-416F-8EB7-E352BD793190}" type="parTrans" cxnId="{6EEA6359-CA10-4725-9CE4-BE6D98230F16}">
      <dgm:prSet/>
      <dgm:spPr/>
      <dgm:t>
        <a:bodyPr/>
        <a:lstStyle/>
        <a:p>
          <a:endParaRPr lang="de-DE"/>
        </a:p>
      </dgm:t>
    </dgm:pt>
    <dgm:pt modelId="{E85573D9-D7B6-477A-88D9-63120072C6C6}" type="sibTrans" cxnId="{6EEA6359-CA10-4725-9CE4-BE6D98230F16}">
      <dgm:prSet/>
      <dgm:spPr/>
      <dgm:t>
        <a:bodyPr/>
        <a:lstStyle/>
        <a:p>
          <a:endParaRPr lang="de-DE"/>
        </a:p>
      </dgm:t>
    </dgm:pt>
    <dgm:pt modelId="{FD0D040A-78FF-4212-9EC4-55E82C8FBEE1}">
      <dgm:prSet phldrT="[Text]" custT="1"/>
      <dgm:spPr/>
      <dgm:t>
        <a:bodyPr/>
        <a:lstStyle/>
        <a:p>
          <a:r>
            <a:rPr lang="de-DE" sz="2400" dirty="0"/>
            <a:t>Hauptleistungspflichten des Depositars</a:t>
          </a:r>
        </a:p>
      </dgm:t>
    </dgm:pt>
    <dgm:pt modelId="{DB2A6CA4-0356-4090-90EC-3CD38DAF0C8A}" type="parTrans" cxnId="{87D37BEB-E8AD-40CE-933B-062FC010CF8D}">
      <dgm:prSet/>
      <dgm:spPr/>
      <dgm:t>
        <a:bodyPr/>
        <a:lstStyle/>
        <a:p>
          <a:endParaRPr lang="de-DE"/>
        </a:p>
      </dgm:t>
    </dgm:pt>
    <dgm:pt modelId="{99BE01E1-7926-4589-82D1-90102D785FF3}" type="sibTrans" cxnId="{87D37BEB-E8AD-40CE-933B-062FC010CF8D}">
      <dgm:prSet/>
      <dgm:spPr/>
      <dgm:t>
        <a:bodyPr/>
        <a:lstStyle/>
        <a:p>
          <a:endParaRPr lang="de-DE"/>
        </a:p>
      </dgm:t>
    </dgm:pt>
    <dgm:pt modelId="{222742B1-6B0A-4872-8D73-29CD7247282E}">
      <dgm:prSet phldrT="[Text]" custT="1"/>
      <dgm:spPr/>
      <dgm:t>
        <a:bodyPr/>
        <a:lstStyle/>
        <a:p>
          <a:pPr>
            <a:buNone/>
          </a:pPr>
          <a:r>
            <a:rPr lang="de-DE" sz="2400" dirty="0"/>
            <a:t>Übergabe des Depositums </a:t>
          </a:r>
        </a:p>
      </dgm:t>
    </dgm:pt>
    <dgm:pt modelId="{DB3089AD-A301-45E1-B71C-CFE217DD6CDA}" type="parTrans" cxnId="{5BB82CF3-807C-42F5-AA3D-54AD4E1B3A19}">
      <dgm:prSet/>
      <dgm:spPr/>
      <dgm:t>
        <a:bodyPr/>
        <a:lstStyle/>
        <a:p>
          <a:endParaRPr lang="de-DE"/>
        </a:p>
      </dgm:t>
    </dgm:pt>
    <dgm:pt modelId="{64F6A7A7-4FE5-439E-A72A-5128D8318227}" type="sibTrans" cxnId="{5BB82CF3-807C-42F5-AA3D-54AD4E1B3A19}">
      <dgm:prSet/>
      <dgm:spPr/>
      <dgm:t>
        <a:bodyPr/>
        <a:lstStyle/>
        <a:p>
          <a:endParaRPr lang="de-DE"/>
        </a:p>
      </dgm:t>
    </dgm:pt>
    <dgm:pt modelId="{489C439D-248C-4C2D-8EA4-A052EA94D52D}" type="pres">
      <dgm:prSet presAssocID="{C9172771-FC79-4D3F-B2FF-29F20F732C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E08703A-7FE8-4754-83EE-362CE106C468}" type="pres">
      <dgm:prSet presAssocID="{60E1A302-6CFF-4B4E-845E-2B4B75671EDC}" presName="root" presStyleCnt="0"/>
      <dgm:spPr/>
    </dgm:pt>
    <dgm:pt modelId="{8FA6F1E2-017A-4054-AAFE-13B2BBDE69AA}" type="pres">
      <dgm:prSet presAssocID="{60E1A302-6CFF-4B4E-845E-2B4B75671EDC}" presName="rootComposite" presStyleCnt="0"/>
      <dgm:spPr/>
    </dgm:pt>
    <dgm:pt modelId="{D0B76C94-1BAC-42DB-BC1E-CF0FE69E3DCA}" type="pres">
      <dgm:prSet presAssocID="{60E1A302-6CFF-4B4E-845E-2B4B75671EDC}" presName="rootText" presStyleLbl="node1" presStyleIdx="0" presStyleCnt="2" custScaleX="156722"/>
      <dgm:spPr/>
    </dgm:pt>
    <dgm:pt modelId="{A8F22225-18B5-4AC2-B105-679CEEFA233E}" type="pres">
      <dgm:prSet presAssocID="{60E1A302-6CFF-4B4E-845E-2B4B75671EDC}" presName="rootConnector" presStyleLbl="node1" presStyleIdx="0" presStyleCnt="2"/>
      <dgm:spPr/>
    </dgm:pt>
    <dgm:pt modelId="{A00BB7BF-CAED-4117-9BEB-6D26691D1F55}" type="pres">
      <dgm:prSet presAssocID="{60E1A302-6CFF-4B4E-845E-2B4B75671EDC}" presName="childShape" presStyleCnt="0"/>
      <dgm:spPr/>
    </dgm:pt>
    <dgm:pt modelId="{BDC85387-7B36-4EE8-9F87-9532A1124C56}" type="pres">
      <dgm:prSet presAssocID="{AB303178-6BD4-416F-8EB7-E352BD793190}" presName="Name13" presStyleLbl="parChTrans1D2" presStyleIdx="0" presStyleCnt="2"/>
      <dgm:spPr/>
    </dgm:pt>
    <dgm:pt modelId="{5AD2CA5B-74D4-420A-8C37-5B70F824906B}" type="pres">
      <dgm:prSet presAssocID="{BA263929-0240-4D78-B7BE-77C318DE50B5}" presName="childText" presStyleLbl="bgAcc1" presStyleIdx="0" presStyleCnt="2" custScaleX="163657" custScaleY="118534">
        <dgm:presLayoutVars>
          <dgm:bulletEnabled val="1"/>
        </dgm:presLayoutVars>
      </dgm:prSet>
      <dgm:spPr/>
    </dgm:pt>
    <dgm:pt modelId="{25946E47-7F63-42A5-9A42-91A6AE73B4E1}" type="pres">
      <dgm:prSet presAssocID="{FD0D040A-78FF-4212-9EC4-55E82C8FBEE1}" presName="root" presStyleCnt="0"/>
      <dgm:spPr/>
    </dgm:pt>
    <dgm:pt modelId="{B26D12A8-3B84-4047-8C55-976FC5155D78}" type="pres">
      <dgm:prSet presAssocID="{FD0D040A-78FF-4212-9EC4-55E82C8FBEE1}" presName="rootComposite" presStyleCnt="0"/>
      <dgm:spPr/>
    </dgm:pt>
    <dgm:pt modelId="{0187BEC8-C174-459F-ABD0-AAF2B48BB923}" type="pres">
      <dgm:prSet presAssocID="{FD0D040A-78FF-4212-9EC4-55E82C8FBEE1}" presName="rootText" presStyleLbl="node1" presStyleIdx="1" presStyleCnt="2" custScaleX="138605" custScaleY="90864"/>
      <dgm:spPr/>
    </dgm:pt>
    <dgm:pt modelId="{5C652157-F25C-4BFB-8A36-A679FBC9EAAD}" type="pres">
      <dgm:prSet presAssocID="{FD0D040A-78FF-4212-9EC4-55E82C8FBEE1}" presName="rootConnector" presStyleLbl="node1" presStyleIdx="1" presStyleCnt="2"/>
      <dgm:spPr/>
    </dgm:pt>
    <dgm:pt modelId="{7A6293C3-2569-4D7A-AFEB-F0489A0C8F41}" type="pres">
      <dgm:prSet presAssocID="{FD0D040A-78FF-4212-9EC4-55E82C8FBEE1}" presName="childShape" presStyleCnt="0"/>
      <dgm:spPr/>
    </dgm:pt>
    <dgm:pt modelId="{D0EA320D-C955-499A-8EC5-0C366545E72D}" type="pres">
      <dgm:prSet presAssocID="{DB3089AD-A301-45E1-B71C-CFE217DD6CDA}" presName="Name13" presStyleLbl="parChTrans1D2" presStyleIdx="1" presStyleCnt="2"/>
      <dgm:spPr/>
    </dgm:pt>
    <dgm:pt modelId="{2778ADF5-AAF3-4DB7-813A-CD23C52670C6}" type="pres">
      <dgm:prSet presAssocID="{222742B1-6B0A-4872-8D73-29CD7247282E}" presName="childText" presStyleLbl="bgAcc1" presStyleIdx="1" presStyleCnt="2" custScaleX="99931" custScaleY="92638">
        <dgm:presLayoutVars>
          <dgm:bulletEnabled val="1"/>
        </dgm:presLayoutVars>
      </dgm:prSet>
      <dgm:spPr/>
    </dgm:pt>
  </dgm:ptLst>
  <dgm:cxnLst>
    <dgm:cxn modelId="{F03C2D00-FD38-40B7-89F4-787A708B44C0}" type="presOf" srcId="{FD0D040A-78FF-4212-9EC4-55E82C8FBEE1}" destId="{0187BEC8-C174-459F-ABD0-AAF2B48BB923}" srcOrd="0" destOrd="0" presId="urn:microsoft.com/office/officeart/2005/8/layout/hierarchy3"/>
    <dgm:cxn modelId="{C89FEC04-3DDD-443F-B90D-4672EDF338BB}" type="presOf" srcId="{AB303178-6BD4-416F-8EB7-E352BD793190}" destId="{BDC85387-7B36-4EE8-9F87-9532A1124C56}" srcOrd="0" destOrd="0" presId="urn:microsoft.com/office/officeart/2005/8/layout/hierarchy3"/>
    <dgm:cxn modelId="{C961A429-AB8C-4A61-9A66-C74DBC255590}" type="presOf" srcId="{60E1A302-6CFF-4B4E-845E-2B4B75671EDC}" destId="{D0B76C94-1BAC-42DB-BC1E-CF0FE69E3DCA}" srcOrd="0" destOrd="0" presId="urn:microsoft.com/office/officeart/2005/8/layout/hierarchy3"/>
    <dgm:cxn modelId="{C9736632-BEF3-4192-A527-B6A16C091136}" type="presOf" srcId="{DB3089AD-A301-45E1-B71C-CFE217DD6CDA}" destId="{D0EA320D-C955-499A-8EC5-0C366545E72D}" srcOrd="0" destOrd="0" presId="urn:microsoft.com/office/officeart/2005/8/layout/hierarchy3"/>
    <dgm:cxn modelId="{E8DCFB67-EF18-4821-965A-ABBE9885E67D}" type="presOf" srcId="{C9172771-FC79-4D3F-B2FF-29F20F732C03}" destId="{489C439D-248C-4C2D-8EA4-A052EA94D52D}" srcOrd="0" destOrd="0" presId="urn:microsoft.com/office/officeart/2005/8/layout/hierarchy3"/>
    <dgm:cxn modelId="{F1ACF54E-046F-4423-8A33-33252F1D6D24}" type="presOf" srcId="{BA263929-0240-4D78-B7BE-77C318DE50B5}" destId="{5AD2CA5B-74D4-420A-8C37-5B70F824906B}" srcOrd="0" destOrd="0" presId="urn:microsoft.com/office/officeart/2005/8/layout/hierarchy3"/>
    <dgm:cxn modelId="{51F86974-80DA-4264-BE33-25A69C2ADD88}" type="presOf" srcId="{222742B1-6B0A-4872-8D73-29CD7247282E}" destId="{2778ADF5-AAF3-4DB7-813A-CD23C52670C6}" srcOrd="0" destOrd="0" presId="urn:microsoft.com/office/officeart/2005/8/layout/hierarchy3"/>
    <dgm:cxn modelId="{6EEA6359-CA10-4725-9CE4-BE6D98230F16}" srcId="{60E1A302-6CFF-4B4E-845E-2B4B75671EDC}" destId="{BA263929-0240-4D78-B7BE-77C318DE50B5}" srcOrd="0" destOrd="0" parTransId="{AB303178-6BD4-416F-8EB7-E352BD793190}" sibTransId="{E85573D9-D7B6-477A-88D9-63120072C6C6}"/>
    <dgm:cxn modelId="{2415BD9F-617C-4D8C-ACB0-03BF7C731198}" srcId="{C9172771-FC79-4D3F-B2FF-29F20F732C03}" destId="{60E1A302-6CFF-4B4E-845E-2B4B75671EDC}" srcOrd="0" destOrd="0" parTransId="{168EAF01-40F8-4273-9355-58BC84BE7626}" sibTransId="{BD2B0439-BA82-4758-B7D4-0CABCC0A7036}"/>
    <dgm:cxn modelId="{0162ACA3-9DB2-4997-9E9B-3F67A88DFDF4}" type="presOf" srcId="{FD0D040A-78FF-4212-9EC4-55E82C8FBEE1}" destId="{5C652157-F25C-4BFB-8A36-A679FBC9EAAD}" srcOrd="1" destOrd="0" presId="urn:microsoft.com/office/officeart/2005/8/layout/hierarchy3"/>
    <dgm:cxn modelId="{A4E388D1-F989-46A1-836A-A0EC013A1C86}" type="presOf" srcId="{60E1A302-6CFF-4B4E-845E-2B4B75671EDC}" destId="{A8F22225-18B5-4AC2-B105-679CEEFA233E}" srcOrd="1" destOrd="0" presId="urn:microsoft.com/office/officeart/2005/8/layout/hierarchy3"/>
    <dgm:cxn modelId="{87D37BEB-E8AD-40CE-933B-062FC010CF8D}" srcId="{C9172771-FC79-4D3F-B2FF-29F20F732C03}" destId="{FD0D040A-78FF-4212-9EC4-55E82C8FBEE1}" srcOrd="1" destOrd="0" parTransId="{DB2A6CA4-0356-4090-90EC-3CD38DAF0C8A}" sibTransId="{99BE01E1-7926-4589-82D1-90102D785FF3}"/>
    <dgm:cxn modelId="{5BB82CF3-807C-42F5-AA3D-54AD4E1B3A19}" srcId="{FD0D040A-78FF-4212-9EC4-55E82C8FBEE1}" destId="{222742B1-6B0A-4872-8D73-29CD7247282E}" srcOrd="0" destOrd="0" parTransId="{DB3089AD-A301-45E1-B71C-CFE217DD6CDA}" sibTransId="{64F6A7A7-4FE5-439E-A72A-5128D8318227}"/>
    <dgm:cxn modelId="{2F91D2B7-C29F-4324-AA79-0AACBDB93E16}" type="presParOf" srcId="{489C439D-248C-4C2D-8EA4-A052EA94D52D}" destId="{2E08703A-7FE8-4754-83EE-362CE106C468}" srcOrd="0" destOrd="0" presId="urn:microsoft.com/office/officeart/2005/8/layout/hierarchy3"/>
    <dgm:cxn modelId="{6D995485-1D17-45C1-A744-AC7E77E3F853}" type="presParOf" srcId="{2E08703A-7FE8-4754-83EE-362CE106C468}" destId="{8FA6F1E2-017A-4054-AAFE-13B2BBDE69AA}" srcOrd="0" destOrd="0" presId="urn:microsoft.com/office/officeart/2005/8/layout/hierarchy3"/>
    <dgm:cxn modelId="{5BD251A5-1FE1-4E95-AFE6-3A26BD3E516E}" type="presParOf" srcId="{8FA6F1E2-017A-4054-AAFE-13B2BBDE69AA}" destId="{D0B76C94-1BAC-42DB-BC1E-CF0FE69E3DCA}" srcOrd="0" destOrd="0" presId="urn:microsoft.com/office/officeart/2005/8/layout/hierarchy3"/>
    <dgm:cxn modelId="{23042686-F8F6-44A0-AC2E-7442EC7BF291}" type="presParOf" srcId="{8FA6F1E2-017A-4054-AAFE-13B2BBDE69AA}" destId="{A8F22225-18B5-4AC2-B105-679CEEFA233E}" srcOrd="1" destOrd="0" presId="urn:microsoft.com/office/officeart/2005/8/layout/hierarchy3"/>
    <dgm:cxn modelId="{BC900B54-16DF-457E-9FD4-01041F9D4715}" type="presParOf" srcId="{2E08703A-7FE8-4754-83EE-362CE106C468}" destId="{A00BB7BF-CAED-4117-9BEB-6D26691D1F55}" srcOrd="1" destOrd="0" presId="urn:microsoft.com/office/officeart/2005/8/layout/hierarchy3"/>
    <dgm:cxn modelId="{BA92991D-B2F0-4FC6-98CC-073961981AF4}" type="presParOf" srcId="{A00BB7BF-CAED-4117-9BEB-6D26691D1F55}" destId="{BDC85387-7B36-4EE8-9F87-9532A1124C56}" srcOrd="0" destOrd="0" presId="urn:microsoft.com/office/officeart/2005/8/layout/hierarchy3"/>
    <dgm:cxn modelId="{72F613B2-A436-4C8B-91FA-4652E66752B7}" type="presParOf" srcId="{A00BB7BF-CAED-4117-9BEB-6D26691D1F55}" destId="{5AD2CA5B-74D4-420A-8C37-5B70F824906B}" srcOrd="1" destOrd="0" presId="urn:microsoft.com/office/officeart/2005/8/layout/hierarchy3"/>
    <dgm:cxn modelId="{8366FFD3-E28A-4558-B246-0D035D27F4C7}" type="presParOf" srcId="{489C439D-248C-4C2D-8EA4-A052EA94D52D}" destId="{25946E47-7F63-42A5-9A42-91A6AE73B4E1}" srcOrd="1" destOrd="0" presId="urn:microsoft.com/office/officeart/2005/8/layout/hierarchy3"/>
    <dgm:cxn modelId="{5532C64C-AD20-4A4E-A6C6-B9F8C275F5DA}" type="presParOf" srcId="{25946E47-7F63-42A5-9A42-91A6AE73B4E1}" destId="{B26D12A8-3B84-4047-8C55-976FC5155D78}" srcOrd="0" destOrd="0" presId="urn:microsoft.com/office/officeart/2005/8/layout/hierarchy3"/>
    <dgm:cxn modelId="{B1D14D48-63D9-4ECD-B939-3C6844E56722}" type="presParOf" srcId="{B26D12A8-3B84-4047-8C55-976FC5155D78}" destId="{0187BEC8-C174-459F-ABD0-AAF2B48BB923}" srcOrd="0" destOrd="0" presId="urn:microsoft.com/office/officeart/2005/8/layout/hierarchy3"/>
    <dgm:cxn modelId="{8F0F319D-C334-401D-ABE1-B35C01733EC5}" type="presParOf" srcId="{B26D12A8-3B84-4047-8C55-976FC5155D78}" destId="{5C652157-F25C-4BFB-8A36-A679FBC9EAAD}" srcOrd="1" destOrd="0" presId="urn:microsoft.com/office/officeart/2005/8/layout/hierarchy3"/>
    <dgm:cxn modelId="{35FC0865-D145-400C-939D-19F54CDC72E9}" type="presParOf" srcId="{25946E47-7F63-42A5-9A42-91A6AE73B4E1}" destId="{7A6293C3-2569-4D7A-AFEB-F0489A0C8F41}" srcOrd="1" destOrd="0" presId="urn:microsoft.com/office/officeart/2005/8/layout/hierarchy3"/>
    <dgm:cxn modelId="{25E7127F-7A8F-48EF-83E4-EEFC8411E246}" type="presParOf" srcId="{7A6293C3-2569-4D7A-AFEB-F0489A0C8F41}" destId="{D0EA320D-C955-499A-8EC5-0C366545E72D}" srcOrd="0" destOrd="0" presId="urn:microsoft.com/office/officeart/2005/8/layout/hierarchy3"/>
    <dgm:cxn modelId="{D77147AF-5640-410E-B163-85E5D0442C22}" type="presParOf" srcId="{7A6293C3-2569-4D7A-AFEB-F0489A0C8F41}" destId="{2778ADF5-AAF3-4DB7-813A-CD23C52670C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62A8D8-C1D5-4002-946C-0DFD77A2CDA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7C4DA23-6137-444E-B0C6-80DD5B3474EC}">
      <dgm:prSet phldrT="[Text]" custT="1"/>
      <dgm:spPr/>
      <dgm:t>
        <a:bodyPr/>
        <a:lstStyle/>
        <a:p>
          <a:r>
            <a:rPr lang="de-DE" sz="2400" dirty="0"/>
            <a:t>konservatorische und </a:t>
          </a:r>
          <a:r>
            <a:rPr lang="de-DE" sz="2400" dirty="0" err="1"/>
            <a:t>restauratorische</a:t>
          </a:r>
          <a:r>
            <a:rPr lang="de-DE" sz="2400" dirty="0"/>
            <a:t> Maßnahmen im Einvernehmen mit dem Eigentümer </a:t>
          </a:r>
        </a:p>
      </dgm:t>
    </dgm:pt>
    <dgm:pt modelId="{788CE87B-C2BD-4ADE-BFF4-617C942F6ACC}" type="parTrans" cxnId="{F9F6FF45-C50B-4174-BA1A-184C4748292B}">
      <dgm:prSet/>
      <dgm:spPr/>
      <dgm:t>
        <a:bodyPr/>
        <a:lstStyle/>
        <a:p>
          <a:endParaRPr lang="de-DE"/>
        </a:p>
      </dgm:t>
    </dgm:pt>
    <dgm:pt modelId="{EDB8AE29-13A3-4004-8ECD-57999A1EF8AD}" type="sibTrans" cxnId="{F9F6FF45-C50B-4174-BA1A-184C4748292B}">
      <dgm:prSet/>
      <dgm:spPr/>
      <dgm:t>
        <a:bodyPr/>
        <a:lstStyle/>
        <a:p>
          <a:endParaRPr lang="de-DE"/>
        </a:p>
      </dgm:t>
    </dgm:pt>
    <dgm:pt modelId="{5D571685-6DE9-49CA-8442-5505D081EF22}">
      <dgm:prSet phldrT="[Text]" custT="1"/>
      <dgm:spPr/>
      <dgm:t>
        <a:bodyPr/>
        <a:lstStyle/>
        <a:p>
          <a:r>
            <a:rPr lang="de-DE" sz="2400" dirty="0"/>
            <a:t>Absprachen über Finanzierung sinnvoll </a:t>
          </a:r>
        </a:p>
      </dgm:t>
    </dgm:pt>
    <dgm:pt modelId="{BD9014D7-71E0-40E3-9E1D-85507E7B3C1A}" type="parTrans" cxnId="{683BFA81-D53F-4B1A-AD38-126FBB4F09B9}">
      <dgm:prSet/>
      <dgm:spPr/>
      <dgm:t>
        <a:bodyPr/>
        <a:lstStyle/>
        <a:p>
          <a:endParaRPr lang="de-DE"/>
        </a:p>
      </dgm:t>
    </dgm:pt>
    <dgm:pt modelId="{A49FD185-7507-4ABA-88B5-FB03B6FF5A52}" type="sibTrans" cxnId="{683BFA81-D53F-4B1A-AD38-126FBB4F09B9}">
      <dgm:prSet/>
      <dgm:spPr/>
      <dgm:t>
        <a:bodyPr/>
        <a:lstStyle/>
        <a:p>
          <a:endParaRPr lang="de-DE"/>
        </a:p>
      </dgm:t>
    </dgm:pt>
    <dgm:pt modelId="{06ABEE49-788F-49F8-BF51-87A7BF0A24CC}" type="pres">
      <dgm:prSet presAssocID="{E662A8D8-C1D5-4002-946C-0DFD77A2CDA6}" presName="diagram" presStyleCnt="0">
        <dgm:presLayoutVars>
          <dgm:dir/>
          <dgm:resizeHandles val="exact"/>
        </dgm:presLayoutVars>
      </dgm:prSet>
      <dgm:spPr/>
    </dgm:pt>
    <dgm:pt modelId="{731F28C1-D1C7-4A10-A4CD-6F48E73DE982}" type="pres">
      <dgm:prSet presAssocID="{C7C4DA23-6137-444E-B0C6-80DD5B3474EC}" presName="node" presStyleLbl="node1" presStyleIdx="0" presStyleCnt="2" custScaleX="87112" custScaleY="71330">
        <dgm:presLayoutVars>
          <dgm:bulletEnabled val="1"/>
        </dgm:presLayoutVars>
      </dgm:prSet>
      <dgm:spPr/>
    </dgm:pt>
    <dgm:pt modelId="{20A9F8C0-B91E-44EE-AD13-3DDE2C097C40}" type="pres">
      <dgm:prSet presAssocID="{EDB8AE29-13A3-4004-8ECD-57999A1EF8AD}" presName="sibTrans" presStyleCnt="0"/>
      <dgm:spPr/>
    </dgm:pt>
    <dgm:pt modelId="{7A74F999-7A52-4367-A858-59EDA007C330}" type="pres">
      <dgm:prSet presAssocID="{5D571685-6DE9-49CA-8442-5505D081EF22}" presName="node" presStyleLbl="node1" presStyleIdx="1" presStyleCnt="2" custScaleX="94586" custScaleY="62667" custLinFactNeighborY="-1129">
        <dgm:presLayoutVars>
          <dgm:bulletEnabled val="1"/>
        </dgm:presLayoutVars>
      </dgm:prSet>
      <dgm:spPr/>
    </dgm:pt>
  </dgm:ptLst>
  <dgm:cxnLst>
    <dgm:cxn modelId="{059CC519-C464-4944-A380-249DF8CFF6AD}" type="presOf" srcId="{5D571685-6DE9-49CA-8442-5505D081EF22}" destId="{7A74F999-7A52-4367-A858-59EDA007C330}" srcOrd="0" destOrd="0" presId="urn:microsoft.com/office/officeart/2005/8/layout/default"/>
    <dgm:cxn modelId="{F9F6FF45-C50B-4174-BA1A-184C4748292B}" srcId="{E662A8D8-C1D5-4002-946C-0DFD77A2CDA6}" destId="{C7C4DA23-6137-444E-B0C6-80DD5B3474EC}" srcOrd="0" destOrd="0" parTransId="{788CE87B-C2BD-4ADE-BFF4-617C942F6ACC}" sibTransId="{EDB8AE29-13A3-4004-8ECD-57999A1EF8AD}"/>
    <dgm:cxn modelId="{683BFA81-D53F-4B1A-AD38-126FBB4F09B9}" srcId="{E662A8D8-C1D5-4002-946C-0DFD77A2CDA6}" destId="{5D571685-6DE9-49CA-8442-5505D081EF22}" srcOrd="1" destOrd="0" parTransId="{BD9014D7-71E0-40E3-9E1D-85507E7B3C1A}" sibTransId="{A49FD185-7507-4ABA-88B5-FB03B6FF5A52}"/>
    <dgm:cxn modelId="{C21F12E1-8B3D-4E56-B8A2-175451459571}" type="presOf" srcId="{E662A8D8-C1D5-4002-946C-0DFD77A2CDA6}" destId="{06ABEE49-788F-49F8-BF51-87A7BF0A24CC}" srcOrd="0" destOrd="0" presId="urn:microsoft.com/office/officeart/2005/8/layout/default"/>
    <dgm:cxn modelId="{32BBB2F5-2DB2-44B3-8507-C7F51ED87241}" type="presOf" srcId="{C7C4DA23-6137-444E-B0C6-80DD5B3474EC}" destId="{731F28C1-D1C7-4A10-A4CD-6F48E73DE982}" srcOrd="0" destOrd="0" presId="urn:microsoft.com/office/officeart/2005/8/layout/default"/>
    <dgm:cxn modelId="{60F6F150-62EE-46A4-8D53-9C19FB4EF343}" type="presParOf" srcId="{06ABEE49-788F-49F8-BF51-87A7BF0A24CC}" destId="{731F28C1-D1C7-4A10-A4CD-6F48E73DE982}" srcOrd="0" destOrd="0" presId="urn:microsoft.com/office/officeart/2005/8/layout/default"/>
    <dgm:cxn modelId="{8F1E881F-D314-4104-9972-AA7390ED9A6B}" type="presParOf" srcId="{06ABEE49-788F-49F8-BF51-87A7BF0A24CC}" destId="{20A9F8C0-B91E-44EE-AD13-3DDE2C097C40}" srcOrd="1" destOrd="0" presId="urn:microsoft.com/office/officeart/2005/8/layout/default"/>
    <dgm:cxn modelId="{21F3388D-5C87-4A32-B6F3-217698C4C6AC}" type="presParOf" srcId="{06ABEE49-788F-49F8-BF51-87A7BF0A24CC}" destId="{7A74F999-7A52-4367-A858-59EDA007C33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9CD991-6FF1-4B01-BC6C-6A9F5E7339D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08FA122-01D9-47AA-89A0-13640D3858D2}">
      <dgm:prSet phldrT="[Text]" custT="1"/>
      <dgm:spPr/>
      <dgm:t>
        <a:bodyPr/>
        <a:lstStyle/>
        <a:p>
          <a:pPr>
            <a:buNone/>
          </a:pPr>
          <a:r>
            <a:rPr lang="de-DE" sz="2400" b="0" dirty="0"/>
            <a:t>Bewertungshoheit muss beim Archiv liegen </a:t>
          </a:r>
        </a:p>
      </dgm:t>
    </dgm:pt>
    <dgm:pt modelId="{65F56C6F-2A83-4F04-A4B8-4634953D0078}" type="parTrans" cxnId="{D3AFD716-640E-407F-B968-9251BEFE794A}">
      <dgm:prSet/>
      <dgm:spPr/>
      <dgm:t>
        <a:bodyPr/>
        <a:lstStyle/>
        <a:p>
          <a:endParaRPr lang="de-DE"/>
        </a:p>
      </dgm:t>
    </dgm:pt>
    <dgm:pt modelId="{BF5B032D-F4F2-4795-9078-B968B9DDE332}" type="sibTrans" cxnId="{D3AFD716-640E-407F-B968-9251BEFE794A}">
      <dgm:prSet/>
      <dgm:spPr/>
      <dgm:t>
        <a:bodyPr/>
        <a:lstStyle/>
        <a:p>
          <a:endParaRPr lang="de-DE"/>
        </a:p>
      </dgm:t>
    </dgm:pt>
    <dgm:pt modelId="{57237E98-19E7-4587-BD08-5314CDE5EEC2}">
      <dgm:prSet phldrT="[Text]" custT="1"/>
      <dgm:spPr/>
      <dgm:t>
        <a:bodyPr/>
        <a:lstStyle/>
        <a:p>
          <a:pPr>
            <a:buFont typeface="Symbol" panose="05050102010706020507" pitchFamily="18" charset="2"/>
            <a:buChar char="Þ"/>
          </a:pPr>
          <a:r>
            <a:rPr lang="de-DE" sz="2400" dirty="0"/>
            <a:t>Ermessensentscheidung </a:t>
          </a:r>
        </a:p>
      </dgm:t>
    </dgm:pt>
    <dgm:pt modelId="{07E5A351-BA46-4631-81A9-F3F81C13BFE2}" type="parTrans" cxnId="{08A923F9-32A4-4E17-8148-E9B61CB21641}">
      <dgm:prSet/>
      <dgm:spPr/>
      <dgm:t>
        <a:bodyPr/>
        <a:lstStyle/>
        <a:p>
          <a:endParaRPr lang="de-DE"/>
        </a:p>
      </dgm:t>
    </dgm:pt>
    <dgm:pt modelId="{AB39D9B0-BA2D-4A18-BE19-4B8444D6A756}" type="sibTrans" cxnId="{08A923F9-32A4-4E17-8148-E9B61CB21641}">
      <dgm:prSet/>
      <dgm:spPr/>
      <dgm:t>
        <a:bodyPr/>
        <a:lstStyle/>
        <a:p>
          <a:endParaRPr lang="de-DE"/>
        </a:p>
      </dgm:t>
    </dgm:pt>
    <dgm:pt modelId="{A4F3F1D8-1650-4B4B-AA17-0BA5B69FDD6E}">
      <dgm:prSet phldrT="[Text]" custT="1"/>
      <dgm:spPr/>
      <dgm:t>
        <a:bodyPr/>
        <a:lstStyle/>
        <a:p>
          <a:r>
            <a:rPr lang="de-DE" sz="2400" dirty="0"/>
            <a:t>Archiv nicht zur Übernahme angebotener </a:t>
          </a:r>
          <a:r>
            <a:rPr lang="de-DE" sz="2400" dirty="0" err="1"/>
            <a:t>Depositalgüter</a:t>
          </a:r>
          <a:r>
            <a:rPr lang="de-DE" sz="2400" dirty="0"/>
            <a:t> verpflichtet </a:t>
          </a:r>
        </a:p>
      </dgm:t>
    </dgm:pt>
    <dgm:pt modelId="{E1A30E15-D5DA-489E-AFEE-5ED04703EE28}" type="parTrans" cxnId="{E9ED6135-6C4D-4BCC-BA56-31B8956DC7EE}">
      <dgm:prSet/>
      <dgm:spPr/>
      <dgm:t>
        <a:bodyPr/>
        <a:lstStyle/>
        <a:p>
          <a:endParaRPr lang="de-DE"/>
        </a:p>
      </dgm:t>
    </dgm:pt>
    <dgm:pt modelId="{DA8CDA29-86A7-4E01-BEA4-504B658E0E98}" type="sibTrans" cxnId="{E9ED6135-6C4D-4BCC-BA56-31B8956DC7EE}">
      <dgm:prSet/>
      <dgm:spPr/>
      <dgm:t>
        <a:bodyPr/>
        <a:lstStyle/>
        <a:p>
          <a:endParaRPr lang="de-DE"/>
        </a:p>
      </dgm:t>
    </dgm:pt>
    <dgm:pt modelId="{66490082-2B2B-4FDB-843D-6583D88FCE85}">
      <dgm:prSet phldrT="[Text]" custT="1"/>
      <dgm:spPr/>
      <dgm:t>
        <a:bodyPr/>
        <a:lstStyle/>
        <a:p>
          <a:pPr>
            <a:buFont typeface="Symbol" panose="05050102010706020507" pitchFamily="18" charset="2"/>
            <a:buNone/>
          </a:pPr>
          <a:r>
            <a:rPr lang="de-DE" sz="2400" dirty="0"/>
            <a:t>Übernahme weiterer Unterlagen im Einvernehmen mit dem Archiv möglich  </a:t>
          </a:r>
        </a:p>
      </dgm:t>
    </dgm:pt>
    <dgm:pt modelId="{F4C0559D-FEB3-46D2-BEC6-F140A7A5265F}" type="parTrans" cxnId="{90D8125A-C4D2-4E7C-989A-1294AC5A17D5}">
      <dgm:prSet/>
      <dgm:spPr/>
      <dgm:t>
        <a:bodyPr/>
        <a:lstStyle/>
        <a:p>
          <a:endParaRPr lang="de-DE"/>
        </a:p>
      </dgm:t>
    </dgm:pt>
    <dgm:pt modelId="{78F39994-4F3D-4A0C-BD9B-1D5D3E3A00BB}" type="sibTrans" cxnId="{90D8125A-C4D2-4E7C-989A-1294AC5A17D5}">
      <dgm:prSet/>
      <dgm:spPr/>
      <dgm:t>
        <a:bodyPr/>
        <a:lstStyle/>
        <a:p>
          <a:endParaRPr lang="de-DE"/>
        </a:p>
      </dgm:t>
    </dgm:pt>
    <dgm:pt modelId="{8F2F2A23-099F-4B86-9F87-6488839A4A42}" type="pres">
      <dgm:prSet presAssocID="{E59CD991-6FF1-4B01-BC6C-6A9F5E7339DC}" presName="Name0" presStyleCnt="0">
        <dgm:presLayoutVars>
          <dgm:dir/>
          <dgm:animLvl val="lvl"/>
          <dgm:resizeHandles/>
        </dgm:presLayoutVars>
      </dgm:prSet>
      <dgm:spPr/>
    </dgm:pt>
    <dgm:pt modelId="{92AC49FF-458B-4EA0-A73B-81E665EA7054}" type="pres">
      <dgm:prSet presAssocID="{C08FA122-01D9-47AA-89A0-13640D3858D2}" presName="linNode" presStyleCnt="0"/>
      <dgm:spPr/>
    </dgm:pt>
    <dgm:pt modelId="{0211BFDD-1749-4DB4-B65D-90CD3B847D8B}" type="pres">
      <dgm:prSet presAssocID="{C08FA122-01D9-47AA-89A0-13640D3858D2}" presName="parentShp" presStyleLbl="node1" presStyleIdx="0" presStyleCnt="2" custScaleX="100393" custScaleY="76254">
        <dgm:presLayoutVars>
          <dgm:bulletEnabled val="1"/>
        </dgm:presLayoutVars>
      </dgm:prSet>
      <dgm:spPr/>
    </dgm:pt>
    <dgm:pt modelId="{6C1A0947-6FD8-4E8B-B507-F468AE0F64FE}" type="pres">
      <dgm:prSet presAssocID="{C08FA122-01D9-47AA-89A0-13640D3858D2}" presName="childShp" presStyleLbl="bgAccFollowNode1" presStyleIdx="0" presStyleCnt="2" custScaleX="108702" custScaleY="49208">
        <dgm:presLayoutVars>
          <dgm:bulletEnabled val="1"/>
        </dgm:presLayoutVars>
      </dgm:prSet>
      <dgm:spPr/>
    </dgm:pt>
    <dgm:pt modelId="{8AFB29BE-EC2E-4C09-B3A2-C7578E72C7E2}" type="pres">
      <dgm:prSet presAssocID="{BF5B032D-F4F2-4795-9078-B968B9DDE332}" presName="spacing" presStyleCnt="0"/>
      <dgm:spPr/>
    </dgm:pt>
    <dgm:pt modelId="{028E03EA-E767-4791-838D-C2C3794A5A34}" type="pres">
      <dgm:prSet presAssocID="{57237E98-19E7-4587-BD08-5314CDE5EEC2}" presName="linNode" presStyleCnt="0"/>
      <dgm:spPr/>
    </dgm:pt>
    <dgm:pt modelId="{3D520B71-ABB9-4044-95DD-7221F0D0F48B}" type="pres">
      <dgm:prSet presAssocID="{57237E98-19E7-4587-BD08-5314CDE5EEC2}" presName="parentShp" presStyleLbl="node1" presStyleIdx="1" presStyleCnt="2" custScaleX="94060" custScaleY="83457" custLinFactNeighborY="26">
        <dgm:presLayoutVars>
          <dgm:bulletEnabled val="1"/>
        </dgm:presLayoutVars>
      </dgm:prSet>
      <dgm:spPr/>
    </dgm:pt>
    <dgm:pt modelId="{11DD74C9-A03C-4ADE-9F9F-F4E49FBAAC4B}" type="pres">
      <dgm:prSet presAssocID="{57237E98-19E7-4587-BD08-5314CDE5EEC2}" presName="childShp" presStyleLbl="bgAccFollowNode1" presStyleIdx="1" presStyleCnt="2" custScaleX="103960" custScaleY="54399">
        <dgm:presLayoutVars>
          <dgm:bulletEnabled val="1"/>
        </dgm:presLayoutVars>
      </dgm:prSet>
      <dgm:spPr/>
    </dgm:pt>
  </dgm:ptLst>
  <dgm:cxnLst>
    <dgm:cxn modelId="{35101A05-4F35-4A83-9768-E47682129AFC}" type="presOf" srcId="{57237E98-19E7-4587-BD08-5314CDE5EEC2}" destId="{3D520B71-ABB9-4044-95DD-7221F0D0F48B}" srcOrd="0" destOrd="0" presId="urn:microsoft.com/office/officeart/2005/8/layout/vList6"/>
    <dgm:cxn modelId="{D3AFD716-640E-407F-B968-9251BEFE794A}" srcId="{E59CD991-6FF1-4B01-BC6C-6A9F5E7339DC}" destId="{C08FA122-01D9-47AA-89A0-13640D3858D2}" srcOrd="0" destOrd="0" parTransId="{65F56C6F-2A83-4F04-A4B8-4634953D0078}" sibTransId="{BF5B032D-F4F2-4795-9078-B968B9DDE332}"/>
    <dgm:cxn modelId="{56E6D02D-F990-4D68-A43C-C9F2F88A43B9}" type="presOf" srcId="{66490082-2B2B-4FDB-843D-6583D88FCE85}" destId="{11DD74C9-A03C-4ADE-9F9F-F4E49FBAAC4B}" srcOrd="0" destOrd="0" presId="urn:microsoft.com/office/officeart/2005/8/layout/vList6"/>
    <dgm:cxn modelId="{E9ED6135-6C4D-4BCC-BA56-31B8956DC7EE}" srcId="{C08FA122-01D9-47AA-89A0-13640D3858D2}" destId="{A4F3F1D8-1650-4B4B-AA17-0BA5B69FDD6E}" srcOrd="0" destOrd="0" parTransId="{E1A30E15-D5DA-489E-AFEE-5ED04703EE28}" sibTransId="{DA8CDA29-86A7-4E01-BEA4-504B658E0E98}"/>
    <dgm:cxn modelId="{25536A4A-6405-4BF9-BFA1-8AF916F71624}" type="presOf" srcId="{C08FA122-01D9-47AA-89A0-13640D3858D2}" destId="{0211BFDD-1749-4DB4-B65D-90CD3B847D8B}" srcOrd="0" destOrd="0" presId="urn:microsoft.com/office/officeart/2005/8/layout/vList6"/>
    <dgm:cxn modelId="{90D8125A-C4D2-4E7C-989A-1294AC5A17D5}" srcId="{57237E98-19E7-4587-BD08-5314CDE5EEC2}" destId="{66490082-2B2B-4FDB-843D-6583D88FCE85}" srcOrd="0" destOrd="0" parTransId="{F4C0559D-FEB3-46D2-BEC6-F140A7A5265F}" sibTransId="{78F39994-4F3D-4A0C-BD9B-1D5D3E3A00BB}"/>
    <dgm:cxn modelId="{43A6F0B9-9E8F-4485-9F71-7A2832F73931}" type="presOf" srcId="{E59CD991-6FF1-4B01-BC6C-6A9F5E7339DC}" destId="{8F2F2A23-099F-4B86-9F87-6488839A4A42}" srcOrd="0" destOrd="0" presId="urn:microsoft.com/office/officeart/2005/8/layout/vList6"/>
    <dgm:cxn modelId="{758E9DF0-367B-4EA0-B238-A00AF8C409B9}" type="presOf" srcId="{A4F3F1D8-1650-4B4B-AA17-0BA5B69FDD6E}" destId="{6C1A0947-6FD8-4E8B-B507-F468AE0F64FE}" srcOrd="0" destOrd="0" presId="urn:microsoft.com/office/officeart/2005/8/layout/vList6"/>
    <dgm:cxn modelId="{08A923F9-32A4-4E17-8148-E9B61CB21641}" srcId="{E59CD991-6FF1-4B01-BC6C-6A9F5E7339DC}" destId="{57237E98-19E7-4587-BD08-5314CDE5EEC2}" srcOrd="1" destOrd="0" parTransId="{07E5A351-BA46-4631-81A9-F3F81C13BFE2}" sibTransId="{AB39D9B0-BA2D-4A18-BE19-4B8444D6A756}"/>
    <dgm:cxn modelId="{7757D9DA-FB8B-40AE-A8EC-E4DA322466AE}" type="presParOf" srcId="{8F2F2A23-099F-4B86-9F87-6488839A4A42}" destId="{92AC49FF-458B-4EA0-A73B-81E665EA7054}" srcOrd="0" destOrd="0" presId="urn:microsoft.com/office/officeart/2005/8/layout/vList6"/>
    <dgm:cxn modelId="{7E10C47B-43DF-4F54-A5B2-495D81FD4D04}" type="presParOf" srcId="{92AC49FF-458B-4EA0-A73B-81E665EA7054}" destId="{0211BFDD-1749-4DB4-B65D-90CD3B847D8B}" srcOrd="0" destOrd="0" presId="urn:microsoft.com/office/officeart/2005/8/layout/vList6"/>
    <dgm:cxn modelId="{9C88736C-A3AB-4CFC-ADDB-8931E21AF72F}" type="presParOf" srcId="{92AC49FF-458B-4EA0-A73B-81E665EA7054}" destId="{6C1A0947-6FD8-4E8B-B507-F468AE0F64FE}" srcOrd="1" destOrd="0" presId="urn:microsoft.com/office/officeart/2005/8/layout/vList6"/>
    <dgm:cxn modelId="{7B8DB880-60B1-4DAD-A368-058129B0041D}" type="presParOf" srcId="{8F2F2A23-099F-4B86-9F87-6488839A4A42}" destId="{8AFB29BE-EC2E-4C09-B3A2-C7578E72C7E2}" srcOrd="1" destOrd="0" presId="urn:microsoft.com/office/officeart/2005/8/layout/vList6"/>
    <dgm:cxn modelId="{29940A75-0251-4573-8B9E-CF86BC10D2C4}" type="presParOf" srcId="{8F2F2A23-099F-4B86-9F87-6488839A4A42}" destId="{028E03EA-E767-4791-838D-C2C3794A5A34}" srcOrd="2" destOrd="0" presId="urn:microsoft.com/office/officeart/2005/8/layout/vList6"/>
    <dgm:cxn modelId="{20816829-8472-4495-AE55-743BA34B08D8}" type="presParOf" srcId="{028E03EA-E767-4791-838D-C2C3794A5A34}" destId="{3D520B71-ABB9-4044-95DD-7221F0D0F48B}" srcOrd="0" destOrd="0" presId="urn:microsoft.com/office/officeart/2005/8/layout/vList6"/>
    <dgm:cxn modelId="{AA08C58E-387B-4C1B-829D-ABF2CE93948F}" type="presParOf" srcId="{028E03EA-E767-4791-838D-C2C3794A5A34}" destId="{11DD74C9-A03C-4ADE-9F9F-F4E49FBAAC4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93AC5DC-0E65-4AEE-B5FE-1EE652B0FE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2FFB943-950F-4FF9-8A8A-C47F8023D88D}">
      <dgm:prSet phldrT="[Text]" custT="1"/>
      <dgm:spPr/>
      <dgm:t>
        <a:bodyPr/>
        <a:lstStyle/>
        <a:p>
          <a:r>
            <a:rPr lang="de-DE" sz="2400" dirty="0"/>
            <a:t>Bewertung schon bei der Anbietung sinnvoller als nach der Übergabe</a:t>
          </a:r>
        </a:p>
      </dgm:t>
    </dgm:pt>
    <dgm:pt modelId="{49599E1C-7F7E-4FF2-91B0-FE4F9F005C6C}" type="parTrans" cxnId="{AB2EB997-9B5E-4D53-87D1-CE7B657930A9}">
      <dgm:prSet/>
      <dgm:spPr/>
      <dgm:t>
        <a:bodyPr/>
        <a:lstStyle/>
        <a:p>
          <a:endParaRPr lang="de-DE"/>
        </a:p>
      </dgm:t>
    </dgm:pt>
    <dgm:pt modelId="{6474AA2D-FC92-4C92-95B9-728E0427898C}" type="sibTrans" cxnId="{AB2EB997-9B5E-4D53-87D1-CE7B657930A9}">
      <dgm:prSet/>
      <dgm:spPr/>
      <dgm:t>
        <a:bodyPr/>
        <a:lstStyle/>
        <a:p>
          <a:endParaRPr lang="de-DE"/>
        </a:p>
      </dgm:t>
    </dgm:pt>
    <dgm:pt modelId="{993D0887-DF2C-4E6D-A408-748DE3DA7513}">
      <dgm:prSet phldrT="[Text]" custT="1"/>
      <dgm:spPr/>
      <dgm:t>
        <a:bodyPr/>
        <a:lstStyle/>
        <a:p>
          <a:r>
            <a:rPr lang="de-DE" sz="2400" dirty="0"/>
            <a:t>Recht zur Kassation bzw. Rücknahmeanspruch gegenüber dem Eigentümer</a:t>
          </a:r>
        </a:p>
      </dgm:t>
    </dgm:pt>
    <dgm:pt modelId="{3B138AA9-8E79-4132-BFE2-A7C858754B26}" type="parTrans" cxnId="{B45C42DA-4E55-44A5-8D34-43E26D1F4EA9}">
      <dgm:prSet/>
      <dgm:spPr/>
      <dgm:t>
        <a:bodyPr/>
        <a:lstStyle/>
        <a:p>
          <a:endParaRPr lang="de-DE"/>
        </a:p>
      </dgm:t>
    </dgm:pt>
    <dgm:pt modelId="{9379E352-83DD-4136-BC02-6A4F02C7C4D0}" type="sibTrans" cxnId="{B45C42DA-4E55-44A5-8D34-43E26D1F4EA9}">
      <dgm:prSet/>
      <dgm:spPr/>
      <dgm:t>
        <a:bodyPr/>
        <a:lstStyle/>
        <a:p>
          <a:endParaRPr lang="de-DE"/>
        </a:p>
      </dgm:t>
    </dgm:pt>
    <dgm:pt modelId="{EB0F2451-0BFF-4F28-8851-38679FDF2C5D}">
      <dgm:prSet phldrT="[Text]" custT="1"/>
      <dgm:spPr/>
      <dgm:t>
        <a:bodyPr/>
        <a:lstStyle/>
        <a:p>
          <a:r>
            <a:rPr lang="de-DE" sz="2400" dirty="0"/>
            <a:t>Fristsetzung für Kassationserlaubnis oder Rücknahme sinnvoll</a:t>
          </a:r>
        </a:p>
      </dgm:t>
    </dgm:pt>
    <dgm:pt modelId="{35802CAF-B3BF-4361-9864-4376EDF029CB}" type="parTrans" cxnId="{F6A40586-E315-4E0C-9B97-AE9666533EF4}">
      <dgm:prSet/>
      <dgm:spPr/>
      <dgm:t>
        <a:bodyPr/>
        <a:lstStyle/>
        <a:p>
          <a:endParaRPr lang="de-DE"/>
        </a:p>
      </dgm:t>
    </dgm:pt>
    <dgm:pt modelId="{2898EB17-E337-4C50-B08B-92E939210C41}" type="sibTrans" cxnId="{F6A40586-E315-4E0C-9B97-AE9666533EF4}">
      <dgm:prSet/>
      <dgm:spPr/>
      <dgm:t>
        <a:bodyPr/>
        <a:lstStyle/>
        <a:p>
          <a:endParaRPr lang="de-DE"/>
        </a:p>
      </dgm:t>
    </dgm:pt>
    <dgm:pt modelId="{A21FE176-5EF2-45F9-8D1D-546BC2894B71}">
      <dgm:prSet phldrT="[Text]" custT="1"/>
      <dgm:spPr/>
      <dgm:t>
        <a:bodyPr/>
        <a:lstStyle/>
        <a:p>
          <a:r>
            <a:rPr lang="de-DE" sz="2400" dirty="0"/>
            <a:t>Schutzwürdige Belange des Eigentümers und Dritter bei Kassation zu beachten</a:t>
          </a:r>
        </a:p>
      </dgm:t>
    </dgm:pt>
    <dgm:pt modelId="{B604B1DB-D8CF-4052-9FE6-CA8F0362E3D4}" type="parTrans" cxnId="{BAB2B872-2765-4CB3-BBAD-E7D3C3F92718}">
      <dgm:prSet/>
      <dgm:spPr/>
      <dgm:t>
        <a:bodyPr/>
        <a:lstStyle/>
        <a:p>
          <a:endParaRPr lang="de-DE"/>
        </a:p>
      </dgm:t>
    </dgm:pt>
    <dgm:pt modelId="{72E89A83-81E7-4A1F-AE30-3EBFD2216EEB}" type="sibTrans" cxnId="{BAB2B872-2765-4CB3-BBAD-E7D3C3F92718}">
      <dgm:prSet/>
      <dgm:spPr/>
      <dgm:t>
        <a:bodyPr/>
        <a:lstStyle/>
        <a:p>
          <a:endParaRPr lang="de-DE"/>
        </a:p>
      </dgm:t>
    </dgm:pt>
    <dgm:pt modelId="{199F6108-FAC1-4E32-A73E-A6C6C77254B7}" type="pres">
      <dgm:prSet presAssocID="{F93AC5DC-0E65-4AEE-B5FE-1EE652B0FEAD}" presName="diagram" presStyleCnt="0">
        <dgm:presLayoutVars>
          <dgm:dir/>
          <dgm:resizeHandles val="exact"/>
        </dgm:presLayoutVars>
      </dgm:prSet>
      <dgm:spPr/>
    </dgm:pt>
    <dgm:pt modelId="{ACE8919D-15D2-48A6-A017-7458C2B94239}" type="pres">
      <dgm:prSet presAssocID="{E2FFB943-950F-4FF9-8A8A-C47F8023D88D}" presName="node" presStyleLbl="node1" presStyleIdx="0" presStyleCnt="4" custScaleX="98575" custScaleY="87481">
        <dgm:presLayoutVars>
          <dgm:bulletEnabled val="1"/>
        </dgm:presLayoutVars>
      </dgm:prSet>
      <dgm:spPr/>
    </dgm:pt>
    <dgm:pt modelId="{E5C66F6C-A32F-4B0F-A52F-481031B57DD7}" type="pres">
      <dgm:prSet presAssocID="{6474AA2D-FC92-4C92-95B9-728E0427898C}" presName="sibTrans" presStyleCnt="0"/>
      <dgm:spPr/>
    </dgm:pt>
    <dgm:pt modelId="{4FE2A696-5EC3-46C0-8BE6-E25987125F4F}" type="pres">
      <dgm:prSet presAssocID="{993D0887-DF2C-4E6D-A408-748DE3DA7513}" presName="node" presStyleLbl="node1" presStyleIdx="1" presStyleCnt="4" custScaleX="97589" custScaleY="84307">
        <dgm:presLayoutVars>
          <dgm:bulletEnabled val="1"/>
        </dgm:presLayoutVars>
      </dgm:prSet>
      <dgm:spPr/>
    </dgm:pt>
    <dgm:pt modelId="{766C80D1-0410-44A6-A43E-63061D69A759}" type="pres">
      <dgm:prSet presAssocID="{9379E352-83DD-4136-BC02-6A4F02C7C4D0}" presName="sibTrans" presStyleCnt="0"/>
      <dgm:spPr/>
    </dgm:pt>
    <dgm:pt modelId="{92DEC35C-26AA-4B64-8C9B-A2D01E0071FE}" type="pres">
      <dgm:prSet presAssocID="{EB0F2451-0BFF-4F28-8851-38679FDF2C5D}" presName="node" presStyleLbl="node1" presStyleIdx="2" presStyleCnt="4" custScaleX="94468" custScaleY="86160" custLinFactNeighborX="-3427" custLinFactNeighborY="56">
        <dgm:presLayoutVars>
          <dgm:bulletEnabled val="1"/>
        </dgm:presLayoutVars>
      </dgm:prSet>
      <dgm:spPr/>
    </dgm:pt>
    <dgm:pt modelId="{1A273461-A8C3-488E-92F4-0D688FA9401F}" type="pres">
      <dgm:prSet presAssocID="{2898EB17-E337-4C50-B08B-92E939210C41}" presName="sibTrans" presStyleCnt="0"/>
      <dgm:spPr/>
    </dgm:pt>
    <dgm:pt modelId="{52CDE662-1BA4-47F1-AE52-1BA4EEBA6C8A}" type="pres">
      <dgm:prSet presAssocID="{A21FE176-5EF2-45F9-8D1D-546BC2894B71}" presName="node" presStyleLbl="node1" presStyleIdx="3" presStyleCnt="4" custScaleX="85043" custScaleY="88709">
        <dgm:presLayoutVars>
          <dgm:bulletEnabled val="1"/>
        </dgm:presLayoutVars>
      </dgm:prSet>
      <dgm:spPr/>
    </dgm:pt>
  </dgm:ptLst>
  <dgm:cxnLst>
    <dgm:cxn modelId="{AFBF856A-A3E9-4CB4-824F-238A249FEF32}" type="presOf" srcId="{A21FE176-5EF2-45F9-8D1D-546BC2894B71}" destId="{52CDE662-1BA4-47F1-AE52-1BA4EEBA6C8A}" srcOrd="0" destOrd="0" presId="urn:microsoft.com/office/officeart/2005/8/layout/default"/>
    <dgm:cxn modelId="{BAB2B872-2765-4CB3-BBAD-E7D3C3F92718}" srcId="{F93AC5DC-0E65-4AEE-B5FE-1EE652B0FEAD}" destId="{A21FE176-5EF2-45F9-8D1D-546BC2894B71}" srcOrd="3" destOrd="0" parTransId="{B604B1DB-D8CF-4052-9FE6-CA8F0362E3D4}" sibTransId="{72E89A83-81E7-4A1F-AE30-3EBFD2216EEB}"/>
    <dgm:cxn modelId="{726C0378-2944-47A3-9929-2C9333C326B9}" type="presOf" srcId="{F93AC5DC-0E65-4AEE-B5FE-1EE652B0FEAD}" destId="{199F6108-FAC1-4E32-A73E-A6C6C77254B7}" srcOrd="0" destOrd="0" presId="urn:microsoft.com/office/officeart/2005/8/layout/default"/>
    <dgm:cxn modelId="{A1465885-D7A1-41EF-8847-0457AFD2338F}" type="presOf" srcId="{EB0F2451-0BFF-4F28-8851-38679FDF2C5D}" destId="{92DEC35C-26AA-4B64-8C9B-A2D01E0071FE}" srcOrd="0" destOrd="0" presId="urn:microsoft.com/office/officeart/2005/8/layout/default"/>
    <dgm:cxn modelId="{F6A40586-E315-4E0C-9B97-AE9666533EF4}" srcId="{F93AC5DC-0E65-4AEE-B5FE-1EE652B0FEAD}" destId="{EB0F2451-0BFF-4F28-8851-38679FDF2C5D}" srcOrd="2" destOrd="0" parTransId="{35802CAF-B3BF-4361-9864-4376EDF029CB}" sibTransId="{2898EB17-E337-4C50-B08B-92E939210C41}"/>
    <dgm:cxn modelId="{AB2EB997-9B5E-4D53-87D1-CE7B657930A9}" srcId="{F93AC5DC-0E65-4AEE-B5FE-1EE652B0FEAD}" destId="{E2FFB943-950F-4FF9-8A8A-C47F8023D88D}" srcOrd="0" destOrd="0" parTransId="{49599E1C-7F7E-4FF2-91B0-FE4F9F005C6C}" sibTransId="{6474AA2D-FC92-4C92-95B9-728E0427898C}"/>
    <dgm:cxn modelId="{3FAD05AB-AD3D-4AAA-B429-79507A4DA099}" type="presOf" srcId="{E2FFB943-950F-4FF9-8A8A-C47F8023D88D}" destId="{ACE8919D-15D2-48A6-A017-7458C2B94239}" srcOrd="0" destOrd="0" presId="urn:microsoft.com/office/officeart/2005/8/layout/default"/>
    <dgm:cxn modelId="{F14FC4B3-A08B-44CA-834B-EC9A8AA6E398}" type="presOf" srcId="{993D0887-DF2C-4E6D-A408-748DE3DA7513}" destId="{4FE2A696-5EC3-46C0-8BE6-E25987125F4F}" srcOrd="0" destOrd="0" presId="urn:microsoft.com/office/officeart/2005/8/layout/default"/>
    <dgm:cxn modelId="{B45C42DA-4E55-44A5-8D34-43E26D1F4EA9}" srcId="{F93AC5DC-0E65-4AEE-B5FE-1EE652B0FEAD}" destId="{993D0887-DF2C-4E6D-A408-748DE3DA7513}" srcOrd="1" destOrd="0" parTransId="{3B138AA9-8E79-4132-BFE2-A7C858754B26}" sibTransId="{9379E352-83DD-4136-BC02-6A4F02C7C4D0}"/>
    <dgm:cxn modelId="{3D4CD7E8-DAFF-4746-9866-70DDF060D3F1}" type="presParOf" srcId="{199F6108-FAC1-4E32-A73E-A6C6C77254B7}" destId="{ACE8919D-15D2-48A6-A017-7458C2B94239}" srcOrd="0" destOrd="0" presId="urn:microsoft.com/office/officeart/2005/8/layout/default"/>
    <dgm:cxn modelId="{C0BF69D4-C656-4889-834C-0BD734D4ED5A}" type="presParOf" srcId="{199F6108-FAC1-4E32-A73E-A6C6C77254B7}" destId="{E5C66F6C-A32F-4B0F-A52F-481031B57DD7}" srcOrd="1" destOrd="0" presId="urn:microsoft.com/office/officeart/2005/8/layout/default"/>
    <dgm:cxn modelId="{93593C56-6200-4ABF-9E9A-F5B282293342}" type="presParOf" srcId="{199F6108-FAC1-4E32-A73E-A6C6C77254B7}" destId="{4FE2A696-5EC3-46C0-8BE6-E25987125F4F}" srcOrd="2" destOrd="0" presId="urn:microsoft.com/office/officeart/2005/8/layout/default"/>
    <dgm:cxn modelId="{5F41C913-0868-4096-93A3-22CE1CAD348F}" type="presParOf" srcId="{199F6108-FAC1-4E32-A73E-A6C6C77254B7}" destId="{766C80D1-0410-44A6-A43E-63061D69A759}" srcOrd="3" destOrd="0" presId="urn:microsoft.com/office/officeart/2005/8/layout/default"/>
    <dgm:cxn modelId="{79C61D29-3529-4D62-922B-38C88F89EF09}" type="presParOf" srcId="{199F6108-FAC1-4E32-A73E-A6C6C77254B7}" destId="{92DEC35C-26AA-4B64-8C9B-A2D01E0071FE}" srcOrd="4" destOrd="0" presId="urn:microsoft.com/office/officeart/2005/8/layout/default"/>
    <dgm:cxn modelId="{C2F4CBAD-9B96-41CA-BF34-1B9D8D669AAF}" type="presParOf" srcId="{199F6108-FAC1-4E32-A73E-A6C6C77254B7}" destId="{1A273461-A8C3-488E-92F4-0D688FA9401F}" srcOrd="5" destOrd="0" presId="urn:microsoft.com/office/officeart/2005/8/layout/default"/>
    <dgm:cxn modelId="{96A88426-6614-422C-9E72-CC414009E469}" type="presParOf" srcId="{199F6108-FAC1-4E32-A73E-A6C6C77254B7}" destId="{52CDE662-1BA4-47F1-AE52-1BA4EEBA6C8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D15F2-3D7E-4371-AF8F-396024F62F0F}">
      <dsp:nvSpPr>
        <dsp:cNvPr id="0" name=""/>
        <dsp:cNvSpPr/>
      </dsp:nvSpPr>
      <dsp:spPr>
        <a:xfrm>
          <a:off x="-5028384" y="-770394"/>
          <a:ext cx="5988434" cy="5988434"/>
        </a:xfrm>
        <a:prstGeom prst="blockArc">
          <a:avLst>
            <a:gd name="adj1" fmla="val 18900000"/>
            <a:gd name="adj2" fmla="val 2700000"/>
            <a:gd name="adj3" fmla="val 36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2C677-D4B7-47F4-A847-3522FFE1B8B1}">
      <dsp:nvSpPr>
        <dsp:cNvPr id="0" name=""/>
        <dsp:cNvSpPr/>
      </dsp:nvSpPr>
      <dsp:spPr>
        <a:xfrm>
          <a:off x="358167" y="234212"/>
          <a:ext cx="10096186" cy="468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67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Grundsatzproblem</a:t>
          </a:r>
        </a:p>
      </dsp:txBody>
      <dsp:txXfrm>
        <a:off x="358167" y="234212"/>
        <a:ext cx="10096186" cy="468248"/>
      </dsp:txXfrm>
    </dsp:sp>
    <dsp:sp modelId="{E0D35932-8793-4B5E-AC43-3A4D90D4D8E8}">
      <dsp:nvSpPr>
        <dsp:cNvPr id="0" name=""/>
        <dsp:cNvSpPr/>
      </dsp:nvSpPr>
      <dsp:spPr>
        <a:xfrm>
          <a:off x="65512" y="175681"/>
          <a:ext cx="585310" cy="585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D0AF1-6F6F-4A35-9E66-3147E08B9B5B}">
      <dsp:nvSpPr>
        <dsp:cNvPr id="0" name=""/>
        <dsp:cNvSpPr/>
      </dsp:nvSpPr>
      <dsp:spPr>
        <a:xfrm>
          <a:off x="743333" y="936496"/>
          <a:ext cx="9711020" cy="468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67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Vertragsart, Vertragspartner und Vertragsgegenstand </a:t>
          </a:r>
        </a:p>
      </dsp:txBody>
      <dsp:txXfrm>
        <a:off x="743333" y="936496"/>
        <a:ext cx="9711020" cy="468248"/>
      </dsp:txXfrm>
    </dsp:sp>
    <dsp:sp modelId="{E8546406-0F47-4CFC-B1A5-128AA8DDD945}">
      <dsp:nvSpPr>
        <dsp:cNvPr id="0" name=""/>
        <dsp:cNvSpPr/>
      </dsp:nvSpPr>
      <dsp:spPr>
        <a:xfrm>
          <a:off x="450678" y="877965"/>
          <a:ext cx="585310" cy="585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203D7-25EA-47DD-A76D-8309A925709F}">
      <dsp:nvSpPr>
        <dsp:cNvPr id="0" name=""/>
        <dsp:cNvSpPr/>
      </dsp:nvSpPr>
      <dsp:spPr>
        <a:xfrm>
          <a:off x="919459" y="1638779"/>
          <a:ext cx="9534893" cy="468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67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Haupt- und Nebenleistungspflichten </a:t>
          </a:r>
        </a:p>
      </dsp:txBody>
      <dsp:txXfrm>
        <a:off x="919459" y="1638779"/>
        <a:ext cx="9534893" cy="468248"/>
      </dsp:txXfrm>
    </dsp:sp>
    <dsp:sp modelId="{F9CD8BA6-0D02-463D-AACA-FBBEBF699DA1}">
      <dsp:nvSpPr>
        <dsp:cNvPr id="0" name=""/>
        <dsp:cNvSpPr/>
      </dsp:nvSpPr>
      <dsp:spPr>
        <a:xfrm>
          <a:off x="626804" y="1580248"/>
          <a:ext cx="585310" cy="585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1B212-4208-4006-BAF2-36BAFDFA5E24}">
      <dsp:nvSpPr>
        <dsp:cNvPr id="0" name=""/>
        <dsp:cNvSpPr/>
      </dsp:nvSpPr>
      <dsp:spPr>
        <a:xfrm>
          <a:off x="919459" y="2340617"/>
          <a:ext cx="9534893" cy="468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67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Urheber- und Verwertungsrechte </a:t>
          </a:r>
        </a:p>
      </dsp:txBody>
      <dsp:txXfrm>
        <a:off x="919459" y="2340617"/>
        <a:ext cx="9534893" cy="468248"/>
      </dsp:txXfrm>
    </dsp:sp>
    <dsp:sp modelId="{3F5F9B01-F208-45B7-A39F-B8E07FC05692}">
      <dsp:nvSpPr>
        <dsp:cNvPr id="0" name=""/>
        <dsp:cNvSpPr/>
      </dsp:nvSpPr>
      <dsp:spPr>
        <a:xfrm>
          <a:off x="626804" y="2282086"/>
          <a:ext cx="585310" cy="585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55323-1650-4F5A-B162-766E885C98A8}">
      <dsp:nvSpPr>
        <dsp:cNvPr id="0" name=""/>
        <dsp:cNvSpPr/>
      </dsp:nvSpPr>
      <dsp:spPr>
        <a:xfrm>
          <a:off x="743333" y="3042900"/>
          <a:ext cx="9711020" cy="468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67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Vertragsdauer und Kündigung, Kosten und Gebühren </a:t>
          </a:r>
        </a:p>
      </dsp:txBody>
      <dsp:txXfrm>
        <a:off x="743333" y="3042900"/>
        <a:ext cx="9711020" cy="468248"/>
      </dsp:txXfrm>
    </dsp:sp>
    <dsp:sp modelId="{7571FC2C-CA63-4F6D-B38A-FFF999DE7F3D}">
      <dsp:nvSpPr>
        <dsp:cNvPr id="0" name=""/>
        <dsp:cNvSpPr/>
      </dsp:nvSpPr>
      <dsp:spPr>
        <a:xfrm>
          <a:off x="450678" y="2984369"/>
          <a:ext cx="585310" cy="585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01582-B54C-419F-86C0-EC70ACB6C387}">
      <dsp:nvSpPr>
        <dsp:cNvPr id="0" name=""/>
        <dsp:cNvSpPr/>
      </dsp:nvSpPr>
      <dsp:spPr>
        <a:xfrm>
          <a:off x="358167" y="3745183"/>
          <a:ext cx="10096186" cy="468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67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Schlussbestimmungen und Fazit </a:t>
          </a:r>
        </a:p>
      </dsp:txBody>
      <dsp:txXfrm>
        <a:off x="358167" y="3745183"/>
        <a:ext cx="10096186" cy="468248"/>
      </dsp:txXfrm>
    </dsp:sp>
    <dsp:sp modelId="{E7AFB1CB-A80B-466F-89A5-82A5D5A118EE}">
      <dsp:nvSpPr>
        <dsp:cNvPr id="0" name=""/>
        <dsp:cNvSpPr/>
      </dsp:nvSpPr>
      <dsp:spPr>
        <a:xfrm>
          <a:off x="65512" y="3686652"/>
          <a:ext cx="585310" cy="585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26D28-1ED6-4791-9134-EB5CED3DF687}">
      <dsp:nvSpPr>
        <dsp:cNvPr id="0" name=""/>
        <dsp:cNvSpPr/>
      </dsp:nvSpPr>
      <dsp:spPr>
        <a:xfrm>
          <a:off x="89281" y="0"/>
          <a:ext cx="10561087" cy="486537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BB823-0719-4064-A7D4-BF0ECEF31709}">
      <dsp:nvSpPr>
        <dsp:cNvPr id="0" name=""/>
        <dsp:cNvSpPr/>
      </dsp:nvSpPr>
      <dsp:spPr>
        <a:xfrm>
          <a:off x="6803" y="1459613"/>
          <a:ext cx="3170537" cy="1946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Erschließung = </a:t>
          </a:r>
          <a:br>
            <a:rPr lang="de-DE" sz="2400" kern="1200" dirty="0"/>
          </a:br>
          <a:r>
            <a:rPr lang="de-DE" sz="2400" kern="1200" dirty="0"/>
            <a:t>Teil des gesetzlichen Archivierungsauftrags Pflichtaufgabe</a:t>
          </a:r>
        </a:p>
      </dsp:txBody>
      <dsp:txXfrm>
        <a:off x="101806" y="1554616"/>
        <a:ext cx="2980531" cy="1756145"/>
      </dsp:txXfrm>
    </dsp:sp>
    <dsp:sp modelId="{D7201161-AADE-443B-B395-195890FC8057}">
      <dsp:nvSpPr>
        <dsp:cNvPr id="0" name=""/>
        <dsp:cNvSpPr/>
      </dsp:nvSpPr>
      <dsp:spPr>
        <a:xfrm>
          <a:off x="3543894" y="1459613"/>
          <a:ext cx="3704986" cy="1946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de-DE" sz="2400" kern="1200" dirty="0"/>
            <a:t>Vereinbarungen zur Erschließungsverpflichtung nicht entbehrlich: </a:t>
          </a:r>
          <a:br>
            <a:rPr lang="de-DE" sz="2400" kern="1200" dirty="0"/>
          </a:br>
          <a:r>
            <a:rPr lang="de-DE" sz="2400" kern="1200" dirty="0"/>
            <a:t>keine Kann-Bestimmung</a:t>
          </a:r>
        </a:p>
      </dsp:txBody>
      <dsp:txXfrm>
        <a:off x="3638897" y="1554616"/>
        <a:ext cx="3514980" cy="1756145"/>
      </dsp:txXfrm>
    </dsp:sp>
    <dsp:sp modelId="{567615D6-146E-4E13-B622-125E60198125}">
      <dsp:nvSpPr>
        <dsp:cNvPr id="0" name=""/>
        <dsp:cNvSpPr/>
      </dsp:nvSpPr>
      <dsp:spPr>
        <a:xfrm>
          <a:off x="7615434" y="1459613"/>
          <a:ext cx="3117411" cy="1946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Umfang und Tiefe der Erschließungsleistung vertraglich festzulegen </a:t>
          </a:r>
        </a:p>
      </dsp:txBody>
      <dsp:txXfrm>
        <a:off x="7710437" y="1554616"/>
        <a:ext cx="2927405" cy="175614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8A7CA-1E00-4715-A787-B5577EF96377}">
      <dsp:nvSpPr>
        <dsp:cNvPr id="0" name=""/>
        <dsp:cNvSpPr/>
      </dsp:nvSpPr>
      <dsp:spPr>
        <a:xfrm>
          <a:off x="3521121" y="2154"/>
          <a:ext cx="5646430" cy="2434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umfasst nicht automatisch Veröffentlichungsgenehmigung </a:t>
          </a:r>
          <a:br>
            <a:rPr lang="de-DE" sz="2400" kern="1200" dirty="0"/>
          </a:br>
          <a:r>
            <a:rPr lang="de-DE" sz="2400" kern="1200" dirty="0"/>
            <a:t>z.B. Online-Stellung</a:t>
          </a:r>
          <a:br>
            <a:rPr lang="de-DE" sz="2400" kern="1200" dirty="0"/>
          </a:br>
          <a:r>
            <a:rPr lang="de-DE" sz="2400" kern="1200" dirty="0"/>
            <a:t>=&gt; Allgemeine Veröffentlichungs-genehmigung einzuhalten </a:t>
          </a:r>
        </a:p>
      </dsp:txBody>
      <dsp:txXfrm>
        <a:off x="3521121" y="306503"/>
        <a:ext cx="4733383" cy="1826095"/>
      </dsp:txXfrm>
    </dsp:sp>
    <dsp:sp modelId="{BB31ED0C-A15B-4EF9-AE65-8112E6F7A5BF}">
      <dsp:nvSpPr>
        <dsp:cNvPr id="0" name=""/>
        <dsp:cNvSpPr/>
      </dsp:nvSpPr>
      <dsp:spPr>
        <a:xfrm>
          <a:off x="1848" y="253899"/>
          <a:ext cx="3519273" cy="1931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Erlaubnis zur Erstellung von Find- und Schutzmitteln und Digitalisaten </a:t>
          </a:r>
        </a:p>
      </dsp:txBody>
      <dsp:txXfrm>
        <a:off x="96126" y="348177"/>
        <a:ext cx="3330717" cy="1742746"/>
      </dsp:txXfrm>
    </dsp:sp>
    <dsp:sp modelId="{60051054-22A4-4FF4-87D0-8726F6439041}">
      <dsp:nvSpPr>
        <dsp:cNvPr id="0" name=""/>
        <dsp:cNvSpPr/>
      </dsp:nvSpPr>
      <dsp:spPr>
        <a:xfrm>
          <a:off x="3267730" y="2682581"/>
          <a:ext cx="5821041" cy="24847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Genehmigungen sollten über Gültigkeit des Vertrags hinaus gelten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Urheberrechte und Schutzrechte Dritter sind zu beachten </a:t>
          </a:r>
        </a:p>
      </dsp:txBody>
      <dsp:txXfrm>
        <a:off x="3267730" y="2993172"/>
        <a:ext cx="4889267" cy="1863548"/>
      </dsp:txXfrm>
    </dsp:sp>
    <dsp:sp modelId="{34CCADB7-1F5D-40A2-B074-08DE9E846EB0}">
      <dsp:nvSpPr>
        <dsp:cNvPr id="0" name=""/>
        <dsp:cNvSpPr/>
      </dsp:nvSpPr>
      <dsp:spPr>
        <a:xfrm>
          <a:off x="29842" y="2829557"/>
          <a:ext cx="3237887" cy="2109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6500" kern="1200" dirty="0"/>
        </a:p>
      </dsp:txBody>
      <dsp:txXfrm>
        <a:off x="132818" y="2932533"/>
        <a:ext cx="3031935" cy="19035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7D169-C7F5-4B7A-851D-EC3F539F28E7}">
      <dsp:nvSpPr>
        <dsp:cNvPr id="0" name=""/>
        <dsp:cNvSpPr/>
      </dsp:nvSpPr>
      <dsp:spPr>
        <a:xfrm>
          <a:off x="2685249" y="0"/>
          <a:ext cx="4905375" cy="490537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DDAD2-271D-4E16-A1E9-AC25693335A7}">
      <dsp:nvSpPr>
        <dsp:cNvPr id="0" name=""/>
        <dsp:cNvSpPr/>
      </dsp:nvSpPr>
      <dsp:spPr>
        <a:xfrm>
          <a:off x="2548281" y="152400"/>
          <a:ext cx="2440659" cy="2170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Keine Verwehrung der Einsicht in das </a:t>
          </a:r>
          <a:r>
            <a:rPr lang="de-DE" sz="2400" kern="1200" dirty="0" err="1"/>
            <a:t>Depositalgut</a:t>
          </a:r>
          <a:r>
            <a:rPr lang="de-DE" sz="2400" kern="1200" dirty="0"/>
            <a:t> durch den Hinterleger</a:t>
          </a:r>
        </a:p>
      </dsp:txBody>
      <dsp:txXfrm>
        <a:off x="2654234" y="258353"/>
        <a:ext cx="2228753" cy="1958545"/>
      </dsp:txXfrm>
    </dsp:sp>
    <dsp:sp modelId="{E0164D8C-EA3C-44EE-9FE2-53F662AA7901}">
      <dsp:nvSpPr>
        <dsp:cNvPr id="0" name=""/>
        <dsp:cNvSpPr/>
      </dsp:nvSpPr>
      <dsp:spPr>
        <a:xfrm>
          <a:off x="5257804" y="68606"/>
          <a:ext cx="3656427" cy="22672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Weitergehende Nutzungsrechte für den Depositar + beschränkten Personenkreis (z.B. Erben) üblich z.B. gebührenfreie Nutzung </a:t>
          </a:r>
        </a:p>
      </dsp:txBody>
      <dsp:txXfrm>
        <a:off x="5368482" y="179284"/>
        <a:ext cx="3435071" cy="2045888"/>
      </dsp:txXfrm>
    </dsp:sp>
    <dsp:sp modelId="{42B9E036-D010-495F-8BB7-91A5DB1DAC0D}">
      <dsp:nvSpPr>
        <dsp:cNvPr id="0" name=""/>
        <dsp:cNvSpPr/>
      </dsp:nvSpPr>
      <dsp:spPr>
        <a:xfrm>
          <a:off x="1760890" y="2606058"/>
          <a:ext cx="3176975" cy="1934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Keine Verkürzung oder Aufhebung von Sperrfristen für personenbezogene Daten Dritter</a:t>
          </a:r>
        </a:p>
      </dsp:txBody>
      <dsp:txXfrm>
        <a:off x="1855309" y="2700477"/>
        <a:ext cx="2988137" cy="1745351"/>
      </dsp:txXfrm>
    </dsp:sp>
    <dsp:sp modelId="{84F92911-60D4-4796-ABCD-619FA9503239}">
      <dsp:nvSpPr>
        <dsp:cNvPr id="0" name=""/>
        <dsp:cNvSpPr/>
      </dsp:nvSpPr>
      <dsp:spPr>
        <a:xfrm>
          <a:off x="5328373" y="2578108"/>
          <a:ext cx="3177015" cy="1962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Entleihe nur an den Eigentümer, nicht an Dritte vertretbar </a:t>
          </a:r>
          <a:br>
            <a:rPr lang="de-DE" sz="2400" kern="1200" dirty="0"/>
          </a:br>
          <a:r>
            <a:rPr lang="de-DE" sz="2400" kern="1200" dirty="0"/>
            <a:t>(Entleihe prinzipiell zu vermeiden)</a:t>
          </a:r>
        </a:p>
      </dsp:txBody>
      <dsp:txXfrm>
        <a:off x="5424157" y="2673892"/>
        <a:ext cx="2985447" cy="17705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E9549-B8A6-4150-A975-8C4F812B0EE8}">
      <dsp:nvSpPr>
        <dsp:cNvPr id="0" name=""/>
        <dsp:cNvSpPr/>
      </dsp:nvSpPr>
      <dsp:spPr>
        <a:xfrm>
          <a:off x="2" y="0"/>
          <a:ext cx="10736256" cy="39547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EB567-C94F-41B8-98A0-D247572DDEBD}">
      <dsp:nvSpPr>
        <dsp:cNvPr id="0" name=""/>
        <dsp:cNvSpPr/>
      </dsp:nvSpPr>
      <dsp:spPr>
        <a:xfrm>
          <a:off x="3645" y="737032"/>
          <a:ext cx="3166420" cy="248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de-DE" sz="2400" kern="1200" dirty="0" err="1"/>
            <a:t>Nutzungsbedin-gungen</a:t>
          </a:r>
          <a:r>
            <a:rPr lang="de-DE" sz="2400" kern="1200" dirty="0"/>
            <a:t> in der Entscheidungs-befugnis des Eigentümers</a:t>
          </a:r>
        </a:p>
      </dsp:txBody>
      <dsp:txXfrm>
        <a:off x="124742" y="858129"/>
        <a:ext cx="2924226" cy="2238499"/>
      </dsp:txXfrm>
    </dsp:sp>
    <dsp:sp modelId="{1517F862-C87E-42F4-A8ED-555E4D33E6C8}">
      <dsp:nvSpPr>
        <dsp:cNvPr id="0" name=""/>
        <dsp:cNvSpPr/>
      </dsp:nvSpPr>
      <dsp:spPr>
        <a:xfrm>
          <a:off x="3605497" y="745898"/>
          <a:ext cx="3316303" cy="246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Nutzung nach den Regeln des Archivgesetzes/ Archivsatzung anzustreben</a:t>
          </a:r>
        </a:p>
      </dsp:txBody>
      <dsp:txXfrm>
        <a:off x="3725729" y="866130"/>
        <a:ext cx="3075839" cy="2222496"/>
      </dsp:txXfrm>
    </dsp:sp>
    <dsp:sp modelId="{FB7CEB62-9AAE-47EA-B990-2F38884128C5}">
      <dsp:nvSpPr>
        <dsp:cNvPr id="0" name=""/>
        <dsp:cNvSpPr/>
      </dsp:nvSpPr>
      <dsp:spPr>
        <a:xfrm>
          <a:off x="7357233" y="801629"/>
          <a:ext cx="3375382" cy="2351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Einverständnisvor-behalt des Eigentümers für die Nutzung durch Dritte zu vermeiden </a:t>
          </a:r>
        </a:p>
      </dsp:txBody>
      <dsp:txXfrm>
        <a:off x="7472024" y="916420"/>
        <a:ext cx="3145800" cy="212191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916A4-8AE5-449E-A649-2BB1C52B32ED}">
      <dsp:nvSpPr>
        <dsp:cNvPr id="0" name=""/>
        <dsp:cNvSpPr/>
      </dsp:nvSpPr>
      <dsp:spPr>
        <a:xfrm>
          <a:off x="584572" y="153028"/>
          <a:ext cx="4649721" cy="1713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Verwertung von Daten Dritter: Eingriff in das </a:t>
          </a:r>
          <a:r>
            <a:rPr lang="de-DE" sz="2000" b="1" kern="1200" dirty="0"/>
            <a:t>informationelle Selbstbestimmungsrecht </a:t>
          </a:r>
          <a:endParaRPr lang="de-DE" sz="2000" kern="1200" dirty="0"/>
        </a:p>
      </dsp:txBody>
      <dsp:txXfrm>
        <a:off x="622219" y="190675"/>
        <a:ext cx="3179511" cy="1210065"/>
      </dsp:txXfrm>
    </dsp:sp>
    <dsp:sp modelId="{9610B86A-DBAB-4977-B094-2D238639B751}">
      <dsp:nvSpPr>
        <dsp:cNvPr id="0" name=""/>
        <dsp:cNvSpPr/>
      </dsp:nvSpPr>
      <dsp:spPr>
        <a:xfrm>
          <a:off x="3371766" y="300751"/>
          <a:ext cx="2285592" cy="22038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Persönlichkeits-Rechte</a:t>
          </a:r>
        </a:p>
      </dsp:txBody>
      <dsp:txXfrm>
        <a:off x="4041200" y="946238"/>
        <a:ext cx="1616158" cy="1558343"/>
      </dsp:txXfrm>
    </dsp:sp>
    <dsp:sp modelId="{187DAD4B-C12F-47EE-98FC-5E077D5ACE90}">
      <dsp:nvSpPr>
        <dsp:cNvPr id="0" name=""/>
        <dsp:cNvSpPr/>
      </dsp:nvSpPr>
      <dsp:spPr>
        <a:xfrm rot="5400000">
          <a:off x="5718271" y="300751"/>
          <a:ext cx="2203830" cy="22038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Dritter</a:t>
          </a:r>
        </a:p>
      </dsp:txBody>
      <dsp:txXfrm rot="-5400000">
        <a:off x="5718271" y="946238"/>
        <a:ext cx="1558343" cy="1558343"/>
      </dsp:txXfrm>
    </dsp:sp>
    <dsp:sp modelId="{4AB7F648-3CA0-4BF2-8E7E-F6CFB9BCF28A}">
      <dsp:nvSpPr>
        <dsp:cNvPr id="0" name=""/>
        <dsp:cNvSpPr/>
      </dsp:nvSpPr>
      <dsp:spPr>
        <a:xfrm rot="10800000">
          <a:off x="5615980" y="2606375"/>
          <a:ext cx="2408412" cy="22038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Depositars</a:t>
          </a:r>
          <a:r>
            <a:rPr lang="de-DE" sz="2200" kern="1200" dirty="0"/>
            <a:t> </a:t>
          </a:r>
        </a:p>
      </dsp:txBody>
      <dsp:txXfrm rot="10800000">
        <a:off x="5615980" y="2606375"/>
        <a:ext cx="1703004" cy="1558343"/>
      </dsp:txXfrm>
    </dsp:sp>
    <dsp:sp modelId="{03C849C2-8FDA-441F-9929-6E0EE2AFC43A}">
      <dsp:nvSpPr>
        <dsp:cNvPr id="0" name=""/>
        <dsp:cNvSpPr/>
      </dsp:nvSpPr>
      <dsp:spPr>
        <a:xfrm rot="16200000">
          <a:off x="3412647" y="2439875"/>
          <a:ext cx="2203830" cy="25368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Eigentums- rechte des </a:t>
          </a:r>
        </a:p>
      </dsp:txBody>
      <dsp:txXfrm rot="5400000">
        <a:off x="3989168" y="2606375"/>
        <a:ext cx="1793809" cy="1558343"/>
      </dsp:txXfrm>
    </dsp:sp>
    <dsp:sp modelId="{DF35A3BA-E21F-42D6-BA40-F9578F62A3E2}">
      <dsp:nvSpPr>
        <dsp:cNvPr id="0" name=""/>
        <dsp:cNvSpPr/>
      </dsp:nvSpPr>
      <dsp:spPr>
        <a:xfrm>
          <a:off x="5286921" y="2097407"/>
          <a:ext cx="760906" cy="66165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343D8-4965-4DB2-A81F-D41B8974BD2A}">
      <dsp:nvSpPr>
        <dsp:cNvPr id="0" name=""/>
        <dsp:cNvSpPr/>
      </dsp:nvSpPr>
      <dsp:spPr>
        <a:xfrm rot="10800000">
          <a:off x="5286921" y="2351891"/>
          <a:ext cx="760906" cy="66165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7FD4C-5A93-4369-8D26-796EEDB214B3}">
      <dsp:nvSpPr>
        <dsp:cNvPr id="0" name=""/>
        <dsp:cNvSpPr/>
      </dsp:nvSpPr>
      <dsp:spPr>
        <a:xfrm>
          <a:off x="0" y="517610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CFDEB-F445-4CE4-9BEF-66141E578B18}">
      <dsp:nvSpPr>
        <dsp:cNvPr id="0" name=""/>
        <dsp:cNvSpPr/>
      </dsp:nvSpPr>
      <dsp:spPr>
        <a:xfrm>
          <a:off x="525780" y="3819"/>
          <a:ext cx="8300835" cy="1000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Bestimmungen des BGB zur Leihe gültig (§§598-605 BGB)</a:t>
          </a:r>
        </a:p>
      </dsp:txBody>
      <dsp:txXfrm>
        <a:off x="574638" y="52677"/>
        <a:ext cx="8203119" cy="903155"/>
      </dsp:txXfrm>
    </dsp:sp>
    <dsp:sp modelId="{7961B812-9FC3-4E87-A1F2-4AED6B886777}">
      <dsp:nvSpPr>
        <dsp:cNvPr id="0" name=""/>
        <dsp:cNvSpPr/>
      </dsp:nvSpPr>
      <dsp:spPr>
        <a:xfrm>
          <a:off x="0" y="216984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06E5A-2D64-4616-AEA0-AF05FD175AD3}">
      <dsp:nvSpPr>
        <dsp:cNvPr id="0" name=""/>
        <dsp:cNvSpPr/>
      </dsp:nvSpPr>
      <dsp:spPr>
        <a:xfrm>
          <a:off x="586707" y="1527410"/>
          <a:ext cx="9342185" cy="1129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Archiv = unmittelbarer Besitzer = Leihgeber (nicht der Eigentümer) </a:t>
          </a:r>
        </a:p>
      </dsp:txBody>
      <dsp:txXfrm>
        <a:off x="641846" y="1582549"/>
        <a:ext cx="9231907" cy="1019241"/>
      </dsp:txXfrm>
    </dsp:sp>
    <dsp:sp modelId="{2EEE2FE3-0710-48D9-A1A5-FA188591DDBD}">
      <dsp:nvSpPr>
        <dsp:cNvPr id="0" name=""/>
        <dsp:cNvSpPr/>
      </dsp:nvSpPr>
      <dsp:spPr>
        <a:xfrm>
          <a:off x="0" y="366672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43E5C-91ED-448D-911F-60A3953A96DC}">
      <dsp:nvSpPr>
        <dsp:cNvPr id="0" name=""/>
        <dsp:cNvSpPr/>
      </dsp:nvSpPr>
      <dsp:spPr>
        <a:xfrm>
          <a:off x="525780" y="3179649"/>
          <a:ext cx="8503923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Einverständnisvorbehalt des Eigentümers zur Verleihung an Dritte nötig (§603 BGB)</a:t>
          </a:r>
        </a:p>
      </dsp:txBody>
      <dsp:txXfrm>
        <a:off x="573335" y="3227204"/>
        <a:ext cx="8408813" cy="8790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6E7DA-7727-4C0E-B4F3-77D3332E268B}">
      <dsp:nvSpPr>
        <dsp:cNvPr id="0" name=""/>
        <dsp:cNvSpPr/>
      </dsp:nvSpPr>
      <dsp:spPr>
        <a:xfrm>
          <a:off x="3811167" y="2084801"/>
          <a:ext cx="3079098" cy="3079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§690 BGB: Haftungs-ausschluss bei unentgeltlicher Verwahrung </a:t>
          </a:r>
        </a:p>
      </dsp:txBody>
      <dsp:txXfrm>
        <a:off x="4262090" y="2535724"/>
        <a:ext cx="2177252" cy="2177252"/>
      </dsp:txXfrm>
    </dsp:sp>
    <dsp:sp modelId="{2CC84EA9-3A9F-463E-8879-BBC7A2C4416F}">
      <dsp:nvSpPr>
        <dsp:cNvPr id="0" name=""/>
        <dsp:cNvSpPr/>
      </dsp:nvSpPr>
      <dsp:spPr>
        <a:xfrm rot="12900000">
          <a:off x="1616922" y="1475498"/>
          <a:ext cx="2583092" cy="8775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D6B7F-8C56-4268-9667-037997FAB1C9}">
      <dsp:nvSpPr>
        <dsp:cNvPr id="0" name=""/>
        <dsp:cNvSpPr/>
      </dsp:nvSpPr>
      <dsp:spPr>
        <a:xfrm>
          <a:off x="202089" y="3412"/>
          <a:ext cx="3296812" cy="234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nur bei privatrechtlichen Verträgen </a:t>
          </a:r>
        </a:p>
      </dsp:txBody>
      <dsp:txXfrm>
        <a:off x="270629" y="71952"/>
        <a:ext cx="3159732" cy="2203035"/>
      </dsp:txXfrm>
    </dsp:sp>
    <dsp:sp modelId="{F26EDFDC-94CF-4326-8AD0-7B6DF3D60ACB}">
      <dsp:nvSpPr>
        <dsp:cNvPr id="0" name=""/>
        <dsp:cNvSpPr/>
      </dsp:nvSpPr>
      <dsp:spPr>
        <a:xfrm rot="19500000">
          <a:off x="6501418" y="1475498"/>
          <a:ext cx="2583092" cy="8775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80561-4545-4213-99D6-001B03A1F7F6}">
      <dsp:nvSpPr>
        <dsp:cNvPr id="0" name=""/>
        <dsp:cNvSpPr/>
      </dsp:nvSpPr>
      <dsp:spPr>
        <a:xfrm>
          <a:off x="7388365" y="3412"/>
          <a:ext cx="2925143" cy="2340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nicht bei grober Fahrlässigkeit/  Vorsatz</a:t>
          </a:r>
        </a:p>
      </dsp:txBody>
      <dsp:txXfrm>
        <a:off x="7456905" y="71952"/>
        <a:ext cx="2788063" cy="22030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1972A-585E-4826-9D5F-DB3DFE470455}">
      <dsp:nvSpPr>
        <dsp:cNvPr id="0" name=""/>
        <dsp:cNvSpPr/>
      </dsp:nvSpPr>
      <dsp:spPr>
        <a:xfrm>
          <a:off x="-205378" y="0"/>
          <a:ext cx="10634169" cy="1596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Kein automatischer Übergang von Nutzungs- und Verwertungsrechten an urheberechtlich geschützten Unterlagen an das Archiv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=&gt; Ermächtigung zur Weitergabe der Nutzungsrechte an Dritte nötig </a:t>
          </a:r>
        </a:p>
      </dsp:txBody>
      <dsp:txXfrm>
        <a:off x="-158614" y="46764"/>
        <a:ext cx="8774857" cy="1503113"/>
      </dsp:txXfrm>
    </dsp:sp>
    <dsp:sp modelId="{FC95058A-85AD-4CA7-82EC-360EC5C1DA23}">
      <dsp:nvSpPr>
        <dsp:cNvPr id="0" name=""/>
        <dsp:cNvSpPr/>
      </dsp:nvSpPr>
      <dsp:spPr>
        <a:xfrm>
          <a:off x="702932" y="1862748"/>
          <a:ext cx="9812654" cy="1596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Möglichst Einräumung zeitlich und räumlich unbeschränkter Nutzungsrechte für alle (auch bisher unbekannte) Nutzungsarten, über die der Eigentümer verfügt</a:t>
          </a:r>
        </a:p>
      </dsp:txBody>
      <dsp:txXfrm>
        <a:off x="749696" y="1909512"/>
        <a:ext cx="7815486" cy="1503113"/>
      </dsp:txXfrm>
    </dsp:sp>
    <dsp:sp modelId="{5ECD7EFB-B424-467A-B388-09045FFA0440}">
      <dsp:nvSpPr>
        <dsp:cNvPr id="0" name=""/>
        <dsp:cNvSpPr/>
      </dsp:nvSpPr>
      <dsp:spPr>
        <a:xfrm>
          <a:off x="1350128" y="3701036"/>
          <a:ext cx="9812654" cy="1218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Einräumung von Rechten Dritter durch den Depositar nicht möglich =&gt; Urheberrechte Dritter unberührt bleibend</a:t>
          </a:r>
        </a:p>
      </dsp:txBody>
      <dsp:txXfrm>
        <a:off x="1385830" y="3736738"/>
        <a:ext cx="7837610" cy="1147536"/>
      </dsp:txXfrm>
    </dsp:sp>
    <dsp:sp modelId="{DDB1CCF1-C992-4E16-A90A-82BB8227208B}">
      <dsp:nvSpPr>
        <dsp:cNvPr id="0" name=""/>
        <dsp:cNvSpPr/>
      </dsp:nvSpPr>
      <dsp:spPr>
        <a:xfrm>
          <a:off x="8980215" y="1210786"/>
          <a:ext cx="1037817" cy="10378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/>
        </a:p>
      </dsp:txBody>
      <dsp:txXfrm>
        <a:off x="9213724" y="1210786"/>
        <a:ext cx="570799" cy="780957"/>
      </dsp:txXfrm>
    </dsp:sp>
    <dsp:sp modelId="{E7F5E21E-0BC3-4D54-866D-3642AEB48F4C}">
      <dsp:nvSpPr>
        <dsp:cNvPr id="0" name=""/>
        <dsp:cNvSpPr/>
      </dsp:nvSpPr>
      <dsp:spPr>
        <a:xfrm>
          <a:off x="9846038" y="3062890"/>
          <a:ext cx="1037817" cy="10378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/>
        </a:p>
      </dsp:txBody>
      <dsp:txXfrm>
        <a:off x="10079547" y="3062890"/>
        <a:ext cx="570799" cy="78095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D162C-3C33-4E63-9839-8FDFCDB778C3}">
      <dsp:nvSpPr>
        <dsp:cNvPr id="0" name=""/>
        <dsp:cNvSpPr/>
      </dsp:nvSpPr>
      <dsp:spPr>
        <a:xfrm>
          <a:off x="4180711" y="692383"/>
          <a:ext cx="6334887" cy="2242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de-DE" sz="2400" kern="1200" dirty="0"/>
            <a:t>Keine Bedingungen für die Vertragsauflösung erlaubt </a:t>
          </a:r>
          <a:br>
            <a:rPr lang="de-DE" sz="2400" kern="1200" dirty="0"/>
          </a:br>
          <a:r>
            <a:rPr lang="de-DE" sz="2400" kern="1200" dirty="0"/>
            <a:t>=&gt; Keine Kündigungsklausel nötig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de-DE" sz="2400" kern="1200" dirty="0"/>
            <a:t>=&gt; Festsetzung der Schriftform und Kündigungsfrist sinnvoll  </a:t>
          </a:r>
        </a:p>
      </dsp:txBody>
      <dsp:txXfrm>
        <a:off x="4180711" y="692383"/>
        <a:ext cx="6334887" cy="2242216"/>
      </dsp:txXfrm>
    </dsp:sp>
    <dsp:sp modelId="{D75F91EB-548C-4556-A326-C690F76E0453}">
      <dsp:nvSpPr>
        <dsp:cNvPr id="0" name=""/>
        <dsp:cNvSpPr/>
      </dsp:nvSpPr>
      <dsp:spPr>
        <a:xfrm>
          <a:off x="0" y="582470"/>
          <a:ext cx="3826654" cy="2107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Befristete und  unbefristete </a:t>
          </a:r>
          <a:r>
            <a:rPr lang="de-DE" sz="2400" kern="1200" dirty="0" err="1"/>
            <a:t>Depostial</a:t>
          </a:r>
          <a:r>
            <a:rPr lang="de-DE" sz="2400" kern="1200" dirty="0"/>
            <a:t>-verträge jederzeit beidseitig durch Archiv und Depositar kündbar</a:t>
          </a:r>
        </a:p>
      </dsp:txBody>
      <dsp:txXfrm>
        <a:off x="0" y="582470"/>
        <a:ext cx="3826654" cy="2107227"/>
      </dsp:txXfrm>
    </dsp:sp>
    <dsp:sp modelId="{ADA5FB42-C7E0-423A-A94D-E9F1CB0ED7E8}">
      <dsp:nvSpPr>
        <dsp:cNvPr id="0" name=""/>
        <dsp:cNvSpPr/>
      </dsp:nvSpPr>
      <dsp:spPr>
        <a:xfrm>
          <a:off x="0" y="3261960"/>
          <a:ext cx="4177648" cy="1878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Regelungen bzgl. einer weiteren Zugänglichkeit nach  Vertragsauflösung sinnvoll </a:t>
          </a:r>
        </a:p>
      </dsp:txBody>
      <dsp:txXfrm>
        <a:off x="0" y="3261960"/>
        <a:ext cx="4177648" cy="1878003"/>
      </dsp:txXfrm>
    </dsp:sp>
    <dsp:sp modelId="{7A8F56D3-C8C7-4232-BAE5-A05D943ACDFD}">
      <dsp:nvSpPr>
        <dsp:cNvPr id="0" name=""/>
        <dsp:cNvSpPr/>
      </dsp:nvSpPr>
      <dsp:spPr>
        <a:xfrm>
          <a:off x="4771802" y="3248506"/>
          <a:ext cx="4291438" cy="1891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de-DE" sz="2400" kern="1200" dirty="0"/>
            <a:t>=&gt; Herausgabeanspruch des Depositars gegenüber dem Archiv (§985 BGB)</a:t>
          </a:r>
        </a:p>
      </dsp:txBody>
      <dsp:txXfrm>
        <a:off x="4771802" y="3248506"/>
        <a:ext cx="4291438" cy="1891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CE291-F8C4-4A6A-8A4C-ADDDFDF18ABA}">
      <dsp:nvSpPr>
        <dsp:cNvPr id="0" name=""/>
        <dsp:cNvSpPr/>
      </dsp:nvSpPr>
      <dsp:spPr>
        <a:xfrm>
          <a:off x="2" y="0"/>
          <a:ext cx="10515594" cy="45497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51468-3680-43FD-A427-093B101CDDCD}">
      <dsp:nvSpPr>
        <dsp:cNvPr id="0" name=""/>
        <dsp:cNvSpPr/>
      </dsp:nvSpPr>
      <dsp:spPr>
        <a:xfrm>
          <a:off x="3449" y="1364932"/>
          <a:ext cx="3210229" cy="1819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kommunale Archivierung in eigener Zuständigkeit: Satzungsrecht </a:t>
          </a:r>
        </a:p>
      </dsp:txBody>
      <dsp:txXfrm>
        <a:off x="92290" y="1453773"/>
        <a:ext cx="3032547" cy="1642228"/>
      </dsp:txXfrm>
    </dsp:sp>
    <dsp:sp modelId="{69BA0557-053D-4A88-919A-7DC6A4C1CE4E}">
      <dsp:nvSpPr>
        <dsp:cNvPr id="0" name=""/>
        <dsp:cNvSpPr/>
      </dsp:nvSpPr>
      <dsp:spPr>
        <a:xfrm>
          <a:off x="3652685" y="1364932"/>
          <a:ext cx="3210229" cy="1819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In jedem Einzelfall jeweiliges Archivgesetz und Archivsatzung zu prüfen (Vertragsgrundlage)</a:t>
          </a:r>
        </a:p>
      </dsp:txBody>
      <dsp:txXfrm>
        <a:off x="3741526" y="1453773"/>
        <a:ext cx="3032547" cy="1642228"/>
      </dsp:txXfrm>
    </dsp:sp>
    <dsp:sp modelId="{E1A2B075-7D52-4504-A7C7-DA97A2F11120}">
      <dsp:nvSpPr>
        <dsp:cNvPr id="0" name=""/>
        <dsp:cNvSpPr/>
      </dsp:nvSpPr>
      <dsp:spPr>
        <a:xfrm>
          <a:off x="7301920" y="1364932"/>
          <a:ext cx="3210229" cy="1819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Keine pauschale Adaption eines Mustervertrags möglich </a:t>
          </a:r>
        </a:p>
      </dsp:txBody>
      <dsp:txXfrm>
        <a:off x="7390761" y="1453773"/>
        <a:ext cx="3032547" cy="164222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A7071-9418-453F-AA7D-9539A4218066}">
      <dsp:nvSpPr>
        <dsp:cNvPr id="0" name=""/>
        <dsp:cNvSpPr/>
      </dsp:nvSpPr>
      <dsp:spPr>
        <a:xfrm>
          <a:off x="3293723" y="-111360"/>
          <a:ext cx="3261136" cy="1706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Geldwerter Vorteil der Archivierung </a:t>
          </a:r>
          <a:br>
            <a:rPr lang="de-DE" sz="2400" kern="1200" dirty="0"/>
          </a:br>
          <a:r>
            <a:rPr lang="de-DE" sz="2400" kern="1200" dirty="0">
              <a:sym typeface="Wingdings" panose="05000000000000000000" pitchFamily="2" charset="2"/>
            </a:rPr>
            <a:t> Übergabe des Depositums </a:t>
          </a:r>
          <a:endParaRPr lang="de-DE" sz="2400" kern="1200" dirty="0"/>
        </a:p>
      </dsp:txBody>
      <dsp:txXfrm>
        <a:off x="3343714" y="-61369"/>
        <a:ext cx="3161154" cy="1606853"/>
      </dsp:txXfrm>
    </dsp:sp>
    <dsp:sp modelId="{2EA7648A-9B94-4497-8167-4549E5AA0A01}">
      <dsp:nvSpPr>
        <dsp:cNvPr id="0" name=""/>
        <dsp:cNvSpPr/>
      </dsp:nvSpPr>
      <dsp:spPr>
        <a:xfrm rot="3221361">
          <a:off x="5486526" y="1996539"/>
          <a:ext cx="1062626" cy="4672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kern="1200"/>
        </a:p>
      </dsp:txBody>
      <dsp:txXfrm>
        <a:off x="5626700" y="2089988"/>
        <a:ext cx="782279" cy="280347"/>
      </dsp:txXfrm>
    </dsp:sp>
    <dsp:sp modelId="{D2489567-6E4C-4814-BB5C-027437642E49}">
      <dsp:nvSpPr>
        <dsp:cNvPr id="0" name=""/>
        <dsp:cNvSpPr/>
      </dsp:nvSpPr>
      <dsp:spPr>
        <a:xfrm>
          <a:off x="5081581" y="2864850"/>
          <a:ext cx="4169889" cy="1856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Kostenausgleich für Personal- und Materialkosten im Falle einer Kündigung durch den Eigentümer möglich </a:t>
          </a:r>
        </a:p>
      </dsp:txBody>
      <dsp:txXfrm>
        <a:off x="5135968" y="2919237"/>
        <a:ext cx="4061115" cy="1748127"/>
      </dsp:txXfrm>
    </dsp:sp>
    <dsp:sp modelId="{85F046B0-E53E-4C14-832A-2773124FE213}">
      <dsp:nvSpPr>
        <dsp:cNvPr id="0" name=""/>
        <dsp:cNvSpPr/>
      </dsp:nvSpPr>
      <dsp:spPr>
        <a:xfrm rot="10800000">
          <a:off x="4297858" y="3577067"/>
          <a:ext cx="638816" cy="34341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/>
        </a:p>
      </dsp:txBody>
      <dsp:txXfrm rot="10800000">
        <a:off x="4400883" y="3645750"/>
        <a:ext cx="432766" cy="206050"/>
      </dsp:txXfrm>
    </dsp:sp>
    <dsp:sp modelId="{1132CF4D-1E6D-4E33-8838-03F88E31B4B9}">
      <dsp:nvSpPr>
        <dsp:cNvPr id="0" name=""/>
        <dsp:cNvSpPr/>
      </dsp:nvSpPr>
      <dsp:spPr>
        <a:xfrm>
          <a:off x="1323123" y="2833966"/>
          <a:ext cx="2829828" cy="176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Kostentragung durch das Archiv oder durch den Depositar möglich </a:t>
          </a:r>
        </a:p>
      </dsp:txBody>
      <dsp:txXfrm>
        <a:off x="1374788" y="2885631"/>
        <a:ext cx="2726498" cy="1660643"/>
      </dsp:txXfrm>
    </dsp:sp>
    <dsp:sp modelId="{6938E6E4-12BC-4224-B66D-1CC6B14C3B0F}">
      <dsp:nvSpPr>
        <dsp:cNvPr id="0" name=""/>
        <dsp:cNvSpPr/>
      </dsp:nvSpPr>
      <dsp:spPr>
        <a:xfrm rot="18379284">
          <a:off x="3288793" y="1981098"/>
          <a:ext cx="1105744" cy="4672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kern="1200"/>
        </a:p>
      </dsp:txBody>
      <dsp:txXfrm>
        <a:off x="3428967" y="2074547"/>
        <a:ext cx="825397" cy="28034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35B7F-84FC-48B2-8DDB-923A48689A88}">
      <dsp:nvSpPr>
        <dsp:cNvPr id="0" name=""/>
        <dsp:cNvSpPr/>
      </dsp:nvSpPr>
      <dsp:spPr>
        <a:xfrm>
          <a:off x="734541" y="100473"/>
          <a:ext cx="4201663" cy="2207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2400" kern="1200" dirty="0"/>
            <a:t>Schriftform für Nebenabreden sinnvoll </a:t>
          </a:r>
        </a:p>
      </dsp:txBody>
      <dsp:txXfrm>
        <a:off x="734541" y="100473"/>
        <a:ext cx="4201663" cy="2207992"/>
      </dsp:txXfrm>
    </dsp:sp>
    <dsp:sp modelId="{E8AD9F98-8516-4F7E-B3A0-C01B65B9FFC1}">
      <dsp:nvSpPr>
        <dsp:cNvPr id="0" name=""/>
        <dsp:cNvSpPr/>
      </dsp:nvSpPr>
      <dsp:spPr>
        <a:xfrm>
          <a:off x="5606696" y="75304"/>
          <a:ext cx="4333577" cy="22217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Unterrichtung über </a:t>
          </a:r>
          <a:br>
            <a:rPr lang="de-DE" sz="2400" kern="1200" dirty="0"/>
          </a:br>
          <a:r>
            <a:rPr lang="de-DE" sz="2400" kern="1200" dirty="0"/>
            <a:t>§6 Abs. 2 KGSG: </a:t>
          </a:r>
          <a:r>
            <a:rPr lang="de-DE" sz="2400" kern="1200" dirty="0" err="1"/>
            <a:t>Depositalgut</a:t>
          </a:r>
          <a:r>
            <a:rPr lang="de-DE" sz="2400" kern="1200" dirty="0"/>
            <a:t> in öffentlichen Archiven = zeitlich beschränkt nationales Kulturgut</a:t>
          </a:r>
        </a:p>
      </dsp:txBody>
      <dsp:txXfrm>
        <a:off x="5606696" y="75304"/>
        <a:ext cx="4333577" cy="2221721"/>
      </dsp:txXfrm>
    </dsp:sp>
    <dsp:sp modelId="{34737465-115A-4C52-A43F-0D60E7C73353}">
      <dsp:nvSpPr>
        <dsp:cNvPr id="0" name=""/>
        <dsp:cNvSpPr/>
      </dsp:nvSpPr>
      <dsp:spPr>
        <a:xfrm>
          <a:off x="710815" y="2524815"/>
          <a:ext cx="4193559" cy="1935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2400" kern="1200" dirty="0"/>
            <a:t>Gerichtsstand verzichtbar </a:t>
          </a:r>
          <a:br>
            <a:rPr lang="de-DE" sz="2400" kern="1200" dirty="0"/>
          </a:br>
          <a:r>
            <a:rPr lang="de-DE" sz="2400" kern="1200" dirty="0"/>
            <a:t>(§12ff ZPO) </a:t>
          </a:r>
        </a:p>
      </dsp:txBody>
      <dsp:txXfrm>
        <a:off x="710815" y="2524815"/>
        <a:ext cx="4193559" cy="1935340"/>
      </dsp:txXfrm>
    </dsp:sp>
    <dsp:sp modelId="{6BF16CE0-5F12-429B-83A3-00D99B9D0C8A}">
      <dsp:nvSpPr>
        <dsp:cNvPr id="0" name=""/>
        <dsp:cNvSpPr/>
      </dsp:nvSpPr>
      <dsp:spPr>
        <a:xfrm>
          <a:off x="5597097" y="2453298"/>
          <a:ext cx="4333577" cy="1881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2400" kern="1200" dirty="0"/>
            <a:t>Inkrafttreten des Vertrags schon vor Übernahme sinnvoll</a:t>
          </a:r>
          <a:r>
            <a:rPr lang="de-DE" sz="2300" kern="1200" dirty="0"/>
            <a:t> </a:t>
          </a:r>
        </a:p>
      </dsp:txBody>
      <dsp:txXfrm>
        <a:off x="5597097" y="2453298"/>
        <a:ext cx="4333577" cy="1881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90B28-8838-49D4-89A1-E55732B66A83}">
      <dsp:nvSpPr>
        <dsp:cNvPr id="0" name=""/>
        <dsp:cNvSpPr/>
      </dsp:nvSpPr>
      <dsp:spPr>
        <a:xfrm>
          <a:off x="887122" y="2876544"/>
          <a:ext cx="3286124" cy="1971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Privatrechtlicher Natur</a:t>
          </a:r>
        </a:p>
      </dsp:txBody>
      <dsp:txXfrm>
        <a:off x="887122" y="2876544"/>
        <a:ext cx="3286124" cy="1971674"/>
      </dsp:txXfrm>
    </dsp:sp>
    <dsp:sp modelId="{60DB1831-A7A4-43D9-8DFD-EE8CFC009245}">
      <dsp:nvSpPr>
        <dsp:cNvPr id="0" name=""/>
        <dsp:cNvSpPr/>
      </dsp:nvSpPr>
      <dsp:spPr>
        <a:xfrm>
          <a:off x="3614737" y="573352"/>
          <a:ext cx="3286124" cy="1971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Im Interesse beider Vertragsparteien</a:t>
          </a:r>
        </a:p>
      </dsp:txBody>
      <dsp:txXfrm>
        <a:off x="3614737" y="573352"/>
        <a:ext cx="3286124" cy="1971674"/>
      </dsp:txXfrm>
    </dsp:sp>
    <dsp:sp modelId="{7A3C2348-D525-451F-96CF-F4AA413EF759}">
      <dsp:nvSpPr>
        <dsp:cNvPr id="0" name=""/>
        <dsp:cNvSpPr/>
      </dsp:nvSpPr>
      <dsp:spPr>
        <a:xfrm>
          <a:off x="7229474" y="573352"/>
          <a:ext cx="3286124" cy="1971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Elemente des Auftrags-, Leih- und Verwahrungs-vertrags </a:t>
          </a:r>
        </a:p>
      </dsp:txBody>
      <dsp:txXfrm>
        <a:off x="7229474" y="573352"/>
        <a:ext cx="3286124" cy="1971674"/>
      </dsp:txXfrm>
    </dsp:sp>
    <dsp:sp modelId="{BA3FE09E-525A-4BA2-AA9D-2DB6543F6905}">
      <dsp:nvSpPr>
        <dsp:cNvPr id="0" name=""/>
        <dsp:cNvSpPr/>
      </dsp:nvSpPr>
      <dsp:spPr>
        <a:xfrm>
          <a:off x="0" y="602349"/>
          <a:ext cx="3286124" cy="1971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Vom BGH (1988) als </a:t>
          </a:r>
          <a:r>
            <a:rPr lang="de-DE" sz="2400" b="1" kern="1200" dirty="0"/>
            <a:t>Vertrag sui generis</a:t>
          </a:r>
          <a:r>
            <a:rPr lang="de-DE" sz="2400" kern="1200" dirty="0"/>
            <a:t> klassifiziert</a:t>
          </a:r>
        </a:p>
      </dsp:txBody>
      <dsp:txXfrm>
        <a:off x="0" y="602349"/>
        <a:ext cx="3286124" cy="1971674"/>
      </dsp:txXfrm>
    </dsp:sp>
    <dsp:sp modelId="{A6F333B0-7594-427C-ACF0-B6E7C10D5E4D}">
      <dsp:nvSpPr>
        <dsp:cNvPr id="0" name=""/>
        <dsp:cNvSpPr/>
      </dsp:nvSpPr>
      <dsp:spPr>
        <a:xfrm>
          <a:off x="5044858" y="2873639"/>
          <a:ext cx="4040618" cy="1971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Entgeltlicher Vertrag </a:t>
          </a:r>
          <a:br>
            <a:rPr lang="de-DE" sz="2400" kern="1200" dirty="0"/>
          </a:br>
          <a:r>
            <a:rPr lang="de-DE" sz="2400" kern="1200" dirty="0"/>
            <a:t>(Archivierung </a:t>
          </a:r>
          <a:br>
            <a:rPr lang="de-DE" sz="2400" kern="1200" dirty="0"/>
          </a:br>
          <a:r>
            <a:rPr lang="de-DE" sz="2400" kern="1200" dirty="0"/>
            <a:t>= geldwerter Vorteil) </a:t>
          </a:r>
        </a:p>
      </dsp:txBody>
      <dsp:txXfrm>
        <a:off x="5044858" y="2873639"/>
        <a:ext cx="4040618" cy="1971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8A304-D1EE-40E5-8E3F-1FC27304CE5D}">
      <dsp:nvSpPr>
        <dsp:cNvPr id="0" name=""/>
        <dsp:cNvSpPr/>
      </dsp:nvSpPr>
      <dsp:spPr>
        <a:xfrm>
          <a:off x="18509" y="0"/>
          <a:ext cx="1429977" cy="714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Archiv</a:t>
          </a:r>
        </a:p>
      </dsp:txBody>
      <dsp:txXfrm>
        <a:off x="39450" y="20941"/>
        <a:ext cx="1388095" cy="673106"/>
      </dsp:txXfrm>
    </dsp:sp>
    <dsp:sp modelId="{3F56598A-9536-4FC8-89A3-32D89093D4AD}">
      <dsp:nvSpPr>
        <dsp:cNvPr id="0" name=""/>
        <dsp:cNvSpPr/>
      </dsp:nvSpPr>
      <dsp:spPr>
        <a:xfrm>
          <a:off x="161507" y="714988"/>
          <a:ext cx="1303882" cy="94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230"/>
              </a:lnTo>
              <a:lnTo>
                <a:pt x="1303882" y="94823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E2732-C1B1-455B-9F85-F9EFA071AB23}">
      <dsp:nvSpPr>
        <dsp:cNvPr id="0" name=""/>
        <dsp:cNvSpPr/>
      </dsp:nvSpPr>
      <dsp:spPr>
        <a:xfrm>
          <a:off x="1465390" y="825817"/>
          <a:ext cx="4125085" cy="1674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de-DE" sz="2400" kern="1200" dirty="0"/>
            <a:t>Archive meist nicht rechtsfähig, Vertretung durch den Archivträger nötig </a:t>
          </a:r>
          <a:br>
            <a:rPr lang="de-DE" sz="2400" kern="1200" dirty="0"/>
          </a:br>
          <a:r>
            <a:rPr lang="de-DE" sz="2400" kern="1200" dirty="0"/>
            <a:t>(</a:t>
          </a:r>
          <a:r>
            <a:rPr lang="de-DE" sz="2000" kern="1200" dirty="0"/>
            <a:t>Rechtsträgerprinzip nach §78 VwGO)</a:t>
          </a:r>
          <a:endParaRPr lang="de-DE" sz="2400" kern="1200" dirty="0"/>
        </a:p>
      </dsp:txBody>
      <dsp:txXfrm>
        <a:off x="1514443" y="874870"/>
        <a:ext cx="4026979" cy="1576698"/>
      </dsp:txXfrm>
    </dsp:sp>
    <dsp:sp modelId="{2A595251-8E28-4222-A6F6-823AE97E96DE}">
      <dsp:nvSpPr>
        <dsp:cNvPr id="0" name=""/>
        <dsp:cNvSpPr/>
      </dsp:nvSpPr>
      <dsp:spPr>
        <a:xfrm>
          <a:off x="161507" y="714988"/>
          <a:ext cx="1313835" cy="2428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976"/>
              </a:lnTo>
              <a:lnTo>
                <a:pt x="1313835" y="2428976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F6709-140C-47DF-8314-CE63A374B93E}">
      <dsp:nvSpPr>
        <dsp:cNvPr id="0" name=""/>
        <dsp:cNvSpPr/>
      </dsp:nvSpPr>
      <dsp:spPr>
        <a:xfrm>
          <a:off x="1475342" y="2668923"/>
          <a:ext cx="4579075" cy="950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Archivträger = Gebietskörperschaft, vertreten durch ihren gesetzlichen Vertreter </a:t>
          </a:r>
          <a:r>
            <a:rPr lang="de-DE" sz="2000" kern="1200" dirty="0"/>
            <a:t>(Bürgermeister/Landrat…)</a:t>
          </a:r>
          <a:endParaRPr lang="de-DE" sz="2400" kern="1200" dirty="0"/>
        </a:p>
      </dsp:txBody>
      <dsp:txXfrm>
        <a:off x="1503169" y="2696750"/>
        <a:ext cx="4523421" cy="894430"/>
      </dsp:txXfrm>
    </dsp:sp>
    <dsp:sp modelId="{54F6FA3E-3BE6-42B9-96CE-255E3B3CF125}">
      <dsp:nvSpPr>
        <dsp:cNvPr id="0" name=""/>
        <dsp:cNvSpPr/>
      </dsp:nvSpPr>
      <dsp:spPr>
        <a:xfrm>
          <a:off x="161507" y="714988"/>
          <a:ext cx="1303882" cy="3738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8464"/>
              </a:lnTo>
              <a:lnTo>
                <a:pt x="1303882" y="373846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87AFA-B845-4D88-9FA9-27D98FB1166B}">
      <dsp:nvSpPr>
        <dsp:cNvPr id="0" name=""/>
        <dsp:cNvSpPr/>
      </dsp:nvSpPr>
      <dsp:spPr>
        <a:xfrm>
          <a:off x="1465390" y="3876124"/>
          <a:ext cx="5281846" cy="11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Delegation nur an eine natürliche Person &gt; Vertretung durch den Archivleiter möglich, nicht durch das Archiv  </a:t>
          </a:r>
        </a:p>
      </dsp:txBody>
      <dsp:txXfrm>
        <a:off x="1499209" y="3909943"/>
        <a:ext cx="5214208" cy="1087019"/>
      </dsp:txXfrm>
    </dsp:sp>
    <dsp:sp modelId="{390FA446-A983-4FF4-80D8-C37DCB0B33F1}">
      <dsp:nvSpPr>
        <dsp:cNvPr id="0" name=""/>
        <dsp:cNvSpPr/>
      </dsp:nvSpPr>
      <dsp:spPr>
        <a:xfrm>
          <a:off x="6628668" y="11380"/>
          <a:ext cx="1429977" cy="714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Depositar</a:t>
          </a:r>
        </a:p>
      </dsp:txBody>
      <dsp:txXfrm>
        <a:off x="6649609" y="32321"/>
        <a:ext cx="1388095" cy="673106"/>
      </dsp:txXfrm>
    </dsp:sp>
    <dsp:sp modelId="{43A5743C-9191-4042-80B8-0ADC6C684A74}">
      <dsp:nvSpPr>
        <dsp:cNvPr id="0" name=""/>
        <dsp:cNvSpPr/>
      </dsp:nvSpPr>
      <dsp:spPr>
        <a:xfrm>
          <a:off x="6771666" y="726369"/>
          <a:ext cx="355698" cy="947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117"/>
              </a:lnTo>
              <a:lnTo>
                <a:pt x="355698" y="947117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018E8-FA13-4502-8428-04B24F958CFD}">
      <dsp:nvSpPr>
        <dsp:cNvPr id="0" name=""/>
        <dsp:cNvSpPr/>
      </dsp:nvSpPr>
      <dsp:spPr>
        <a:xfrm>
          <a:off x="7127364" y="827040"/>
          <a:ext cx="3388235" cy="1692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Jederzeitige Vertretung des Depositars durch einen Bevollmächtigten möglich (nach §167 BGB) </a:t>
          </a:r>
        </a:p>
      </dsp:txBody>
      <dsp:txXfrm>
        <a:off x="7176947" y="876623"/>
        <a:ext cx="3289069" cy="15937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75DEC-F623-4FDD-AD4D-B62F62CA973D}">
      <dsp:nvSpPr>
        <dsp:cNvPr id="0" name=""/>
        <dsp:cNvSpPr/>
      </dsp:nvSpPr>
      <dsp:spPr>
        <a:xfrm>
          <a:off x="147901" y="488"/>
          <a:ext cx="9866092" cy="883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Vertragsgegenstand = übergebene Unterlagen </a:t>
          </a:r>
        </a:p>
      </dsp:txBody>
      <dsp:txXfrm>
        <a:off x="173770" y="26357"/>
        <a:ext cx="9814354" cy="831511"/>
      </dsp:txXfrm>
    </dsp:sp>
    <dsp:sp modelId="{E2E968C1-B8F9-4775-ACF7-823F375B62EF}">
      <dsp:nvSpPr>
        <dsp:cNvPr id="0" name=""/>
        <dsp:cNvSpPr/>
      </dsp:nvSpPr>
      <dsp:spPr>
        <a:xfrm>
          <a:off x="206343" y="1104317"/>
          <a:ext cx="1225441" cy="122544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B888A-400D-4F33-9440-F6E790A47CED}">
      <dsp:nvSpPr>
        <dsp:cNvPr id="0" name=""/>
        <dsp:cNvSpPr/>
      </dsp:nvSpPr>
      <dsp:spPr>
        <a:xfrm>
          <a:off x="1521321" y="1243404"/>
          <a:ext cx="8483578" cy="94726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jede Art von Unterlagen</a:t>
          </a:r>
        </a:p>
      </dsp:txBody>
      <dsp:txXfrm>
        <a:off x="1567571" y="1289654"/>
        <a:ext cx="8391078" cy="854766"/>
      </dsp:txXfrm>
    </dsp:sp>
    <dsp:sp modelId="{713DBF03-B98B-423D-975B-11462F05EFA8}">
      <dsp:nvSpPr>
        <dsp:cNvPr id="0" name=""/>
        <dsp:cNvSpPr/>
      </dsp:nvSpPr>
      <dsp:spPr>
        <a:xfrm>
          <a:off x="178795" y="2476812"/>
          <a:ext cx="1225441" cy="122544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6B733-D915-4AFC-A56A-FF311F336A65}">
      <dsp:nvSpPr>
        <dsp:cNvPr id="0" name=""/>
        <dsp:cNvSpPr/>
      </dsp:nvSpPr>
      <dsp:spPr>
        <a:xfrm>
          <a:off x="1466225" y="2582291"/>
          <a:ext cx="8538674" cy="101448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Möglichst detaillierte Beschreibung des </a:t>
          </a:r>
          <a:r>
            <a:rPr lang="de-DE" sz="2400" kern="1200" dirty="0" err="1"/>
            <a:t>Depositalguts</a:t>
          </a:r>
          <a:r>
            <a:rPr lang="de-DE" sz="2400" kern="1200" dirty="0"/>
            <a:t> zum Zeitpunkt der Übergabe </a:t>
          </a:r>
        </a:p>
      </dsp:txBody>
      <dsp:txXfrm>
        <a:off x="1515757" y="2631823"/>
        <a:ext cx="8439610" cy="915417"/>
      </dsp:txXfrm>
    </dsp:sp>
    <dsp:sp modelId="{AE0BCF2A-7BF6-4333-9F44-5F8BEA027FA7}">
      <dsp:nvSpPr>
        <dsp:cNvPr id="0" name=""/>
        <dsp:cNvSpPr/>
      </dsp:nvSpPr>
      <dsp:spPr>
        <a:xfrm>
          <a:off x="156995" y="3849306"/>
          <a:ext cx="1225441" cy="1225441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8D339-329A-4708-ACC6-657057A9BEB0}">
      <dsp:nvSpPr>
        <dsp:cNvPr id="0" name=""/>
        <dsp:cNvSpPr/>
      </dsp:nvSpPr>
      <dsp:spPr>
        <a:xfrm>
          <a:off x="1463585" y="3922049"/>
          <a:ext cx="8582274" cy="10809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Übergabelisten zur Identifikation des </a:t>
          </a:r>
          <a:r>
            <a:rPr lang="de-DE" sz="2400" kern="1200" dirty="0" err="1"/>
            <a:t>Depositalguts</a:t>
          </a:r>
          <a:endParaRPr lang="de-DE" sz="2400" kern="1200" dirty="0"/>
        </a:p>
      </dsp:txBody>
      <dsp:txXfrm>
        <a:off x="1516361" y="3974825"/>
        <a:ext cx="8476722" cy="9753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76C94-1BAC-42DB-BC1E-CF0FE69E3DCA}">
      <dsp:nvSpPr>
        <dsp:cNvPr id="0" name=""/>
        <dsp:cNvSpPr/>
      </dsp:nvSpPr>
      <dsp:spPr>
        <a:xfrm>
          <a:off x="2850" y="461455"/>
          <a:ext cx="5142033" cy="1640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ym typeface="Wingdings" panose="05000000000000000000" pitchFamily="2" charset="2"/>
            </a:rPr>
            <a:t>Hauptleistungspflichten des Archivs</a:t>
          </a:r>
          <a:endParaRPr lang="de-DE" sz="2400" kern="1200" dirty="0"/>
        </a:p>
      </dsp:txBody>
      <dsp:txXfrm>
        <a:off x="50898" y="509503"/>
        <a:ext cx="5045937" cy="1544399"/>
      </dsp:txXfrm>
    </dsp:sp>
    <dsp:sp modelId="{BDC85387-7B36-4EE8-9F87-9532A1124C56}">
      <dsp:nvSpPr>
        <dsp:cNvPr id="0" name=""/>
        <dsp:cNvSpPr/>
      </dsp:nvSpPr>
      <dsp:spPr>
        <a:xfrm>
          <a:off x="517054" y="2101950"/>
          <a:ext cx="514203" cy="1382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395"/>
              </a:lnTo>
              <a:lnTo>
                <a:pt x="514203" y="13823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2CA5B-74D4-420A-8C37-5B70F824906B}">
      <dsp:nvSpPr>
        <dsp:cNvPr id="0" name=""/>
        <dsp:cNvSpPr/>
      </dsp:nvSpPr>
      <dsp:spPr>
        <a:xfrm>
          <a:off x="1031257" y="2512074"/>
          <a:ext cx="4295655" cy="1944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ym typeface="Wingdings" panose="05000000000000000000" pitchFamily="2" charset="2"/>
            </a:rPr>
            <a:t>alles, was zur Archivierung gehört </a:t>
          </a:r>
          <a:br>
            <a:rPr lang="de-DE" sz="2400" kern="1200" dirty="0">
              <a:sym typeface="Wingdings" panose="05000000000000000000" pitchFamily="2" charset="2"/>
            </a:rPr>
          </a:br>
          <a:r>
            <a:rPr lang="de-DE" sz="2400" kern="1200" dirty="0">
              <a:sym typeface="Wingdings" panose="05000000000000000000" pitchFamily="2" charset="2"/>
            </a:rPr>
            <a:t>(in den meisten Archivgesetzen definiert)</a:t>
          </a:r>
          <a:endParaRPr lang="de-DE" sz="2400" kern="1200" dirty="0"/>
        </a:p>
      </dsp:txBody>
      <dsp:txXfrm>
        <a:off x="1088211" y="2569028"/>
        <a:ext cx="4181747" cy="1830636"/>
      </dsp:txXfrm>
    </dsp:sp>
    <dsp:sp modelId="{0187BEC8-C174-459F-ABD0-AAF2B48BB923}">
      <dsp:nvSpPr>
        <dsp:cNvPr id="0" name=""/>
        <dsp:cNvSpPr/>
      </dsp:nvSpPr>
      <dsp:spPr>
        <a:xfrm>
          <a:off x="5965131" y="461455"/>
          <a:ext cx="4547616" cy="14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Hauptleistungspflichten des Depositars</a:t>
          </a:r>
        </a:p>
      </dsp:txBody>
      <dsp:txXfrm>
        <a:off x="6008790" y="505114"/>
        <a:ext cx="4460298" cy="1403301"/>
      </dsp:txXfrm>
    </dsp:sp>
    <dsp:sp modelId="{D0EA320D-C955-499A-8EC5-0C366545E72D}">
      <dsp:nvSpPr>
        <dsp:cNvPr id="0" name=""/>
        <dsp:cNvSpPr/>
      </dsp:nvSpPr>
      <dsp:spPr>
        <a:xfrm>
          <a:off x="6419893" y="1952075"/>
          <a:ext cx="454761" cy="1169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984"/>
              </a:lnTo>
              <a:lnTo>
                <a:pt x="454761" y="11699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8ADF5-AAF3-4DB7-813A-CD23C52670C6}">
      <dsp:nvSpPr>
        <dsp:cNvPr id="0" name=""/>
        <dsp:cNvSpPr/>
      </dsp:nvSpPr>
      <dsp:spPr>
        <a:xfrm>
          <a:off x="6874655" y="2362199"/>
          <a:ext cx="2622980" cy="1519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Übergabe des Depositums </a:t>
          </a:r>
        </a:p>
      </dsp:txBody>
      <dsp:txXfrm>
        <a:off x="6919166" y="2406710"/>
        <a:ext cx="2533958" cy="14306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F28C1-D1C7-4A10-A4CD-6F48E73DE982}">
      <dsp:nvSpPr>
        <dsp:cNvPr id="0" name=""/>
        <dsp:cNvSpPr/>
      </dsp:nvSpPr>
      <dsp:spPr>
        <a:xfrm>
          <a:off x="1708" y="1090313"/>
          <a:ext cx="4776978" cy="2346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konservatorische und </a:t>
          </a:r>
          <a:r>
            <a:rPr lang="de-DE" sz="2400" kern="1200" dirty="0" err="1"/>
            <a:t>restauratorische</a:t>
          </a:r>
          <a:r>
            <a:rPr lang="de-DE" sz="2400" kern="1200" dirty="0"/>
            <a:t> Maßnahmen im Einvernehmen mit dem Eigentümer </a:t>
          </a:r>
        </a:p>
      </dsp:txBody>
      <dsp:txXfrm>
        <a:off x="1708" y="1090313"/>
        <a:ext cx="4776978" cy="2346922"/>
      </dsp:txXfrm>
    </dsp:sp>
    <dsp:sp modelId="{7A74F999-7A52-4367-A858-59EDA007C330}">
      <dsp:nvSpPr>
        <dsp:cNvPr id="0" name=""/>
        <dsp:cNvSpPr/>
      </dsp:nvSpPr>
      <dsp:spPr>
        <a:xfrm>
          <a:off x="5327058" y="1195683"/>
          <a:ext cx="5186831" cy="2061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Absprachen über Finanzierung sinnvoll </a:t>
          </a:r>
        </a:p>
      </dsp:txBody>
      <dsp:txXfrm>
        <a:off x="5327058" y="1195683"/>
        <a:ext cx="5186831" cy="20618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A0947-6FD8-4E8B-B507-F468AE0F64FE}">
      <dsp:nvSpPr>
        <dsp:cNvPr id="0" name=""/>
        <dsp:cNvSpPr/>
      </dsp:nvSpPr>
      <dsp:spPr>
        <a:xfrm>
          <a:off x="3752234" y="350538"/>
          <a:ext cx="6088124" cy="12705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Archiv nicht zur Übernahme angebotener </a:t>
          </a:r>
          <a:r>
            <a:rPr lang="de-DE" sz="2400" kern="1200" dirty="0" err="1"/>
            <a:t>Depositalgüter</a:t>
          </a:r>
          <a:r>
            <a:rPr lang="de-DE" sz="2400" kern="1200" dirty="0"/>
            <a:t> verpflichtet </a:t>
          </a:r>
        </a:p>
      </dsp:txBody>
      <dsp:txXfrm>
        <a:off x="3752234" y="509356"/>
        <a:ext cx="5611670" cy="952909"/>
      </dsp:txXfrm>
    </dsp:sp>
    <dsp:sp modelId="{0211BFDD-1749-4DB4-B65D-90CD3B847D8B}">
      <dsp:nvSpPr>
        <dsp:cNvPr id="0" name=""/>
        <dsp:cNvSpPr/>
      </dsp:nvSpPr>
      <dsp:spPr>
        <a:xfrm>
          <a:off x="3728" y="1375"/>
          <a:ext cx="3748505" cy="1968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0" kern="1200" dirty="0"/>
            <a:t>Bewertungshoheit muss beim Archiv liegen </a:t>
          </a:r>
        </a:p>
      </dsp:txBody>
      <dsp:txXfrm>
        <a:off x="99840" y="97487"/>
        <a:ext cx="3556281" cy="1776647"/>
      </dsp:txXfrm>
    </dsp:sp>
    <dsp:sp modelId="{11DD74C9-A03C-4ADE-9F9F-F4E49FBAAC4B}">
      <dsp:nvSpPr>
        <dsp:cNvPr id="0" name=""/>
        <dsp:cNvSpPr/>
      </dsp:nvSpPr>
      <dsp:spPr>
        <a:xfrm>
          <a:off x="3703739" y="2603583"/>
          <a:ext cx="6140348" cy="14045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de-DE" sz="2400" kern="1200" dirty="0"/>
            <a:t>Übernahme weiterer Unterlagen im Einvernehmen mit dem Archiv möglich  </a:t>
          </a:r>
        </a:p>
      </dsp:txBody>
      <dsp:txXfrm>
        <a:off x="3703739" y="2779155"/>
        <a:ext cx="5613632" cy="1053433"/>
      </dsp:txXfrm>
    </dsp:sp>
    <dsp:sp modelId="{3D520B71-ABB9-4044-95DD-7221F0D0F48B}">
      <dsp:nvSpPr>
        <dsp:cNvPr id="0" name=""/>
        <dsp:cNvSpPr/>
      </dsp:nvSpPr>
      <dsp:spPr>
        <a:xfrm>
          <a:off x="0" y="2229117"/>
          <a:ext cx="3703739" cy="2154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de-DE" sz="2400" kern="1200" dirty="0"/>
            <a:t>Ermessensentscheidung </a:t>
          </a:r>
        </a:p>
      </dsp:txBody>
      <dsp:txXfrm>
        <a:off x="105191" y="2334308"/>
        <a:ext cx="3493357" cy="19444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8919D-15D2-48A6-A017-7458C2B94239}">
      <dsp:nvSpPr>
        <dsp:cNvPr id="0" name=""/>
        <dsp:cNvSpPr/>
      </dsp:nvSpPr>
      <dsp:spPr>
        <a:xfrm>
          <a:off x="901810" y="1444"/>
          <a:ext cx="4165534" cy="2218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Bewertung schon bei der Anbietung sinnvoller als nach der Übergabe</a:t>
          </a:r>
        </a:p>
      </dsp:txBody>
      <dsp:txXfrm>
        <a:off x="901810" y="1444"/>
        <a:ext cx="4165534" cy="2218037"/>
      </dsp:txXfrm>
    </dsp:sp>
    <dsp:sp modelId="{4FE2A696-5EC3-46C0-8BE6-E25987125F4F}">
      <dsp:nvSpPr>
        <dsp:cNvPr id="0" name=""/>
        <dsp:cNvSpPr/>
      </dsp:nvSpPr>
      <dsp:spPr>
        <a:xfrm>
          <a:off x="5489920" y="41681"/>
          <a:ext cx="4123868" cy="2137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Recht zur Kassation bzw. Rücknahmeanspruch gegenüber dem Eigentümer</a:t>
          </a:r>
        </a:p>
      </dsp:txBody>
      <dsp:txXfrm>
        <a:off x="5489920" y="41681"/>
        <a:ext cx="4123868" cy="2137562"/>
      </dsp:txXfrm>
    </dsp:sp>
    <dsp:sp modelId="{92DEC35C-26AA-4B64-8C9B-A2D01E0071FE}">
      <dsp:nvSpPr>
        <dsp:cNvPr id="0" name=""/>
        <dsp:cNvSpPr/>
      </dsp:nvSpPr>
      <dsp:spPr>
        <a:xfrm>
          <a:off x="1108851" y="2675791"/>
          <a:ext cx="3991982" cy="2184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Fristsetzung für Kassationserlaubnis oder Rücknahme sinnvoll</a:t>
          </a:r>
        </a:p>
      </dsp:txBody>
      <dsp:txXfrm>
        <a:off x="1108851" y="2675791"/>
        <a:ext cx="3991982" cy="2184544"/>
      </dsp:txXfrm>
    </dsp:sp>
    <dsp:sp modelId="{52CDE662-1BA4-47F1-AE52-1BA4EEBA6C8A}">
      <dsp:nvSpPr>
        <dsp:cNvPr id="0" name=""/>
        <dsp:cNvSpPr/>
      </dsp:nvSpPr>
      <dsp:spPr>
        <a:xfrm>
          <a:off x="5668226" y="2642056"/>
          <a:ext cx="3593705" cy="2249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Schutzwürdige Belange des Eigentümers und Dritter bei Kassation zu beachten</a:t>
          </a:r>
        </a:p>
      </dsp:txBody>
      <dsp:txXfrm>
        <a:off x="5668226" y="2642056"/>
        <a:ext cx="3593705" cy="2249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31850-919D-4E96-8188-0993092D3780}" type="datetimeFigureOut">
              <a:rPr lang="de-DE" smtClean="0"/>
              <a:t>20.10.2019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1E7D9-45E6-4F14-B4DD-6BEBC19D09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6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C736CD-F6C6-4E6B-89AC-16134B80E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6EA8F1-7FCE-48C3-A6D4-F2C36CED9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B24AAE-89DA-4EB7-BAC1-04817989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377D-488E-4474-8FF8-8AA59949B713}" type="datetime1">
              <a:rPr lang="de-DE" smtClean="0"/>
              <a:t>20.10.2019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0CE601-0AF1-4896-81B4-54833DF5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63AC8-3DC7-4C56-A9FF-2D423C52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47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73AE7-64BB-4824-913C-86FEC585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81E2F6-F283-4C74-AE59-31D7A352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5F909-16F0-4EE2-BA69-A8F817A8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A4F3-1917-406A-BAE4-ABE970C38652}" type="datetime1">
              <a:rPr lang="de-DE" smtClean="0"/>
              <a:t>20.10.2019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91AEBB-07FB-49FE-8F08-13BD2AD8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0616C-0863-4575-BAC4-C5315D12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1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69D5C62-BBE7-4EEC-BD9C-5F083B7D1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95D190-C07F-4B24-BF8B-B37B6FF17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52CD8E-5DFD-441C-B8F8-BEACA079E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C72-61F1-4A28-9D57-121ECB7129F5}" type="datetime1">
              <a:rPr lang="de-DE" smtClean="0"/>
              <a:t>20.10.2019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70BE64-C680-493B-9709-2E3C8BC8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6038CD-5BA8-4959-8275-490903F5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70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9C104-FCD9-4F00-B309-ACFA9F0FD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C0F4C7-8CBB-431A-833C-255003340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7A98F9-2421-4E62-A9F6-D7FFDBCD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B0B2-E389-4242-9FF0-FD64C1B5AF66}" type="datetime1">
              <a:rPr lang="de-DE" smtClean="0"/>
              <a:t>20.10.2019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2BEB8D-724E-491A-8DD9-DA222E5DC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8DA9F6-966E-45E9-B909-E6DA251E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82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080E8-522D-44DF-B13E-84E7E687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679FE1-B200-459D-BCA6-72C4B97DD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9C3CC6-937B-442C-95F9-6D13C3D0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59412" cy="365125"/>
          </a:xfrm>
        </p:spPr>
        <p:txBody>
          <a:bodyPr/>
          <a:lstStyle>
            <a:lvl1pPr>
              <a:defRPr sz="15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22.10.2019	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B4F059-0921-4727-BEEE-84DFF8D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5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Katharina Christina Weber M.A.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FA3C3B-C6E3-46A6-A5D7-34934DBD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75852" y="6356350"/>
            <a:ext cx="577948" cy="365125"/>
          </a:xfrm>
        </p:spPr>
        <p:txBody>
          <a:bodyPr/>
          <a:lstStyle>
            <a:lvl1pPr>
              <a:defRPr sz="1500" baseline="0">
                <a:solidFill>
                  <a:schemeClr val="tx1"/>
                </a:solidFill>
              </a:defRPr>
            </a:lvl1pPr>
          </a:lstStyle>
          <a:p>
            <a:fld id="{81EE2CF0-D5BE-4439-A448-963E6FF265F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158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88E53-7C29-4A3D-9145-F8E12A32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F92AD7-CB91-4D22-A735-71D763A7D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625EF5-950A-4A2A-B34F-219F35161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3F9A38-B12F-4F3C-AF8E-FE45593C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59EE-5ABD-4A1B-A014-623D499EEADE}" type="datetime1">
              <a:rPr lang="de-DE" smtClean="0"/>
              <a:t>20.10.2019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8D6FD4-A14D-4701-AD40-583817C1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E4D51F-4D22-41DE-8C07-A21BCFAE7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38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E805B-FDFC-44E4-B3C0-7A6427A1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BDA234-AE9D-4FB6-A9F4-40AF89484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A7E508-BD54-498B-9EE8-14FD9AB7E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A5EE1B-BCB5-4425-A6A2-80A1691EE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79AC6F0-4021-4D4D-A816-1180275CD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0F1DEF-EAE0-4846-8946-4B704AA9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703A-C18C-47FE-B768-B49268485175}" type="datetime1">
              <a:rPr lang="de-DE" smtClean="0"/>
              <a:t>20.10.2019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2D99C6D-3779-4EC6-BCB6-C2EB30A9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8B45B9-3FF2-433D-B6FC-5BE28C14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60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B1DE5B-3B87-46BB-BC8C-ECBEFE6B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1F6AA4-4870-49E3-9C2F-B120A834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2532-ABA4-4473-B9CE-3720EE3EEC7D}" type="datetime1">
              <a:rPr lang="de-DE" smtClean="0"/>
              <a:t>20.10.2019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872C18-C164-42A1-A1E6-E1C0A39E5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510353-1F5F-4ABF-84C7-C4C9BDC2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7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D15059-FED8-48B9-8693-D2FD73D6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9EB-E893-48C8-85E7-1D41A278F707}" type="datetime1">
              <a:rPr lang="de-DE" smtClean="0"/>
              <a:t>20.10.2019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EE4117-A634-42CA-95F7-AC7BCECE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A2AC95-2A82-4E62-9FDB-295542A4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28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40F84-9B89-4EB6-AD58-25B72BEE1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3E384-E82D-4262-8CB5-FFBE7368F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471156E-C55A-406E-AF97-22126223D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085995-E6A2-4BA6-960E-788726782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802-6EB5-4537-8E29-6E7B802C85C3}" type="datetime1">
              <a:rPr lang="de-DE" smtClean="0"/>
              <a:t>20.10.2019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21EA96-2AD8-4D86-987C-A5C98AE06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C94145-5FF3-4205-861B-63BF9DEB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70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F1ECE-F2F1-4C83-AE5A-D69229D0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15A692-3431-4E3C-83C9-1F9DD7B5B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70052B-05DE-4D99-AA34-D8671228E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CD3DB7-D34F-469B-BFBA-5F9C33723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489C-DB6B-4EF5-BC1A-CA3E3D75187C}" type="datetime1">
              <a:rPr lang="de-DE" smtClean="0"/>
              <a:t>20.10.2019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BD33F1-71D6-4996-89F3-5C73F9AF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F5897B-721F-40CA-9680-9590E5F9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2CF0-D5BE-4439-A448-963E6FF265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44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A7F75D-25AF-439B-B3B5-E77A9700E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238010-D0AA-4EE1-9A74-0111ABCF0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8A6CF7-A92C-4261-A9C6-6FD2F4647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33026" cy="3651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l">
              <a:defRPr sz="1500" baseline="0">
                <a:solidFill>
                  <a:schemeClr val="tx1"/>
                </a:solidFill>
              </a:defRPr>
            </a:lvl1pPr>
          </a:lstStyle>
          <a:p>
            <a:fld id="{6D9FB4BB-320B-4C66-B303-9ACA5F86E6B4}" type="datetime1">
              <a:rPr lang="de-DE" smtClean="0"/>
              <a:pPr/>
              <a:t>20.10.2019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2A6E65-B4D0-4CE2-ACA3-A456E8E28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5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Katharina Christina Weber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D441D-6E67-4451-9966-30E025EB0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20774" y="6356350"/>
            <a:ext cx="1633025" cy="3651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tx1">
                <a:alpha val="99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/>
                </a:solidFill>
              </a:defRPr>
            </a:lvl1pPr>
          </a:lstStyle>
          <a:p>
            <a:fld id="{81EE2CF0-D5BE-4439-A448-963E6FF265F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626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diagramLayout" Target="../diagrams/layout11.xml"/><Relationship Id="rId7" Type="http://schemas.openxmlformats.org/officeDocument/2006/relationships/image" Target="../media/image8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ndesarchiv-bw.de/plink/?f=3-182523-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D505E-F511-4591-BC42-40105818B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Depositalverträge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Archiv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E70C91-22C5-43E9-BE0C-37C24AF5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l"/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Katharina Christina Weber</a:t>
            </a: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Referandarin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beim</a:t>
            </a:r>
            <a:r>
              <a:rPr lang="en-US" dirty="0">
                <a:solidFill>
                  <a:schemeClr val="tx1"/>
                </a:solidFill>
              </a:rPr>
              <a:t>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Landesarchiv</a:t>
            </a:r>
            <a:r>
              <a:rPr lang="en-US" dirty="0">
                <a:solidFill>
                  <a:schemeClr val="tx1"/>
                </a:solidFill>
              </a:rPr>
              <a:t> Baden-Württemberg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38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FFE2E6-8293-434E-85BA-1D1B14F37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>
            <a:normAutofit/>
          </a:bodyPr>
          <a:lstStyle/>
          <a:p>
            <a:r>
              <a:rPr lang="de-DE" dirty="0"/>
              <a:t>Bewertung und Rückgabe</a:t>
            </a:r>
            <a:endParaRPr lang="de-DE" sz="4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FEA069-E5BB-4729-95BA-6906D4CC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8600" y="6356350"/>
            <a:ext cx="9651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10</a:t>
            </a:fld>
            <a:endParaRPr lang="de-DE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7A0C5A13-A363-4325-AB07-B87D99472B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6299364"/>
              </p:ext>
            </p:extLst>
          </p:nvPr>
        </p:nvGraphicFramePr>
        <p:xfrm>
          <a:off x="838199" y="1828801"/>
          <a:ext cx="10515600" cy="489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448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62AA3-DB36-4D2B-AEED-548CE5F16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dirty="0"/>
              <a:t>Erschließung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46C4004-BFD2-4EA7-9630-B8A06563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4000" y="6356350"/>
            <a:ext cx="9397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11</a:t>
            </a:fld>
            <a:endParaRPr lang="de-DE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770F40BE-E374-47AC-A6DC-C7A8AF811E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8476268"/>
              </p:ext>
            </p:extLst>
          </p:nvPr>
        </p:nvGraphicFramePr>
        <p:xfrm>
          <a:off x="614150" y="1856096"/>
          <a:ext cx="10739650" cy="486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542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4B91D-55DC-478A-8C84-ADD2D0BF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5443" cy="1325563"/>
          </a:xfrm>
        </p:spPr>
        <p:txBody>
          <a:bodyPr vert="horz">
            <a:noAutofit/>
          </a:bodyPr>
          <a:lstStyle/>
          <a:p>
            <a:r>
              <a:rPr lang="de-DE" dirty="0" err="1"/>
              <a:t>Findmittel</a:t>
            </a:r>
            <a:r>
              <a:rPr lang="de-DE" dirty="0"/>
              <a:t>-Erstellung und Veröffentlichung</a:t>
            </a:r>
            <a:endParaRPr lang="de-DE" sz="32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77811A0-5E6F-4718-92B6-A060E8BA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3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12</a:t>
            </a:fld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D638FAD0-B97F-4144-B4FE-A4E9714903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8705884"/>
              </p:ext>
            </p:extLst>
          </p:nvPr>
        </p:nvGraphicFramePr>
        <p:xfrm>
          <a:off x="1651000" y="1690689"/>
          <a:ext cx="9169400" cy="516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fik 6" descr="Vertrag RNL">
            <a:extLst>
              <a:ext uri="{FF2B5EF4-FFF2-40B4-BE49-F238E27FC236}">
                <a16:creationId xmlns:a16="http://schemas.microsoft.com/office/drawing/2014/main" id="{F7975F4C-AD2E-40CB-8C8E-C65E2C621E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65528" y="4609484"/>
            <a:ext cx="1883391" cy="188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967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FB79C-150E-4E52-B4E8-AC2CAA5B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dirty="0"/>
              <a:t>Nutzung durch den Eigentümer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DADA135-E797-46E6-97FB-EE51EE85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3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13</a:t>
            </a:fld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3F77E3D-F022-4967-BF61-29E77FB8F1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8956771"/>
              </p:ext>
            </p:extLst>
          </p:nvPr>
        </p:nvGraphicFramePr>
        <p:xfrm>
          <a:off x="838199" y="1816099"/>
          <a:ext cx="10515599" cy="4905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017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96632-B6B3-4128-AB82-822BB02F1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vert="horz">
            <a:normAutofit/>
          </a:bodyPr>
          <a:lstStyle/>
          <a:p>
            <a:r>
              <a:rPr lang="de-DE" dirty="0"/>
              <a:t>Nutzung durch Dritte</a:t>
            </a:r>
            <a:endParaRPr lang="de-DE" sz="36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58FA67-82CA-468B-A241-D0482B2F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6700" y="6356350"/>
            <a:ext cx="9270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14</a:t>
            </a:fld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C7C4A36F-2F14-4F19-9759-FA4F5DEE1E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6140427"/>
              </p:ext>
            </p:extLst>
          </p:nvPr>
        </p:nvGraphicFramePr>
        <p:xfrm>
          <a:off x="617537" y="2584153"/>
          <a:ext cx="10736262" cy="3954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hteck 12">
            <a:extLst>
              <a:ext uri="{FF2B5EF4-FFF2-40B4-BE49-F238E27FC236}">
                <a16:creationId xmlns:a16="http://schemas.microsoft.com/office/drawing/2014/main" id="{79E668AB-CEE0-4D4B-8FAD-F5EAC5FCBB23}"/>
              </a:ext>
            </a:extLst>
          </p:cNvPr>
          <p:cNvSpPr/>
          <p:nvPr/>
        </p:nvSpPr>
        <p:spPr>
          <a:xfrm>
            <a:off x="838201" y="1798637"/>
            <a:ext cx="10515598" cy="715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FB26ADD-1265-4A31-8EA4-98EA709C7CA3}"/>
              </a:ext>
            </a:extLst>
          </p:cNvPr>
          <p:cNvSpPr txBox="1"/>
          <p:nvPr/>
        </p:nvSpPr>
        <p:spPr>
          <a:xfrm>
            <a:off x="838201" y="1906588"/>
            <a:ext cx="10736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Nutzung = öffentlich-rechtliches Verhältnis zwischen Nutzung und Archiv</a:t>
            </a:r>
          </a:p>
        </p:txBody>
      </p:sp>
    </p:spTree>
    <p:extLst>
      <p:ext uri="{BB962C8B-B14F-4D97-AF65-F5344CB8AC3E}">
        <p14:creationId xmlns:p14="http://schemas.microsoft.com/office/powerpoint/2010/main" val="2489667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47F1A-819B-4BD8-B109-B269786C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Autofit/>
          </a:bodyPr>
          <a:lstStyle/>
          <a:p>
            <a:r>
              <a:rPr lang="de-DE" sz="5400" dirty="0"/>
              <a:t>Verwertung: Grundrechtsabwägung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90598D3-2E46-42FB-861A-BD0F462A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2100" y="6356350"/>
            <a:ext cx="9016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15</a:t>
            </a:fld>
            <a:endParaRPr lang="de-DE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F35225CC-3404-414E-A2DC-A03D55318D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8825712"/>
              </p:ext>
            </p:extLst>
          </p:nvPr>
        </p:nvGraphicFramePr>
        <p:xfrm>
          <a:off x="615950" y="1747043"/>
          <a:ext cx="11334750" cy="5110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798805D4-F5C1-440E-9B3A-88C8FADD7875}"/>
              </a:ext>
            </a:extLst>
          </p:cNvPr>
          <p:cNvSpPr/>
          <p:nvPr/>
        </p:nvSpPr>
        <p:spPr>
          <a:xfrm>
            <a:off x="615950" y="4076700"/>
            <a:ext cx="3219450" cy="21209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/>
              <a:t>Eingriff in das Eigentumsrecht durch Auflagen nur am Rand des Schutzbereiches</a:t>
            </a:r>
          </a:p>
          <a:p>
            <a:pPr algn="ctr"/>
            <a:endParaRPr lang="de-DE" dirty="0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C840D136-41C8-430F-8E83-FD844778D604}"/>
              </a:ext>
            </a:extLst>
          </p:cNvPr>
          <p:cNvSpPr/>
          <p:nvPr/>
        </p:nvSpPr>
        <p:spPr>
          <a:xfrm>
            <a:off x="8229600" y="1743077"/>
            <a:ext cx="3721100" cy="2703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rgbClr val="FF0000"/>
                </a:solidFill>
              </a:rPr>
              <a:t>Grundsatz: Vereinbarungen mit Privaten über die Nutzung dürfen nicht die archivgesetzlichen Schutzstandards zugunsten Betroffener oder des Allgemeinwohls unterschreiten</a:t>
            </a:r>
            <a:endParaRPr lang="de-DE" sz="2000" dirty="0"/>
          </a:p>
          <a:p>
            <a:pPr algn="ctr"/>
            <a:endParaRPr lang="de-DE" dirty="0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D05BD404-CC88-4BCF-921D-65CB228C2AAD}"/>
              </a:ext>
            </a:extLst>
          </p:cNvPr>
          <p:cNvSpPr/>
          <p:nvPr/>
        </p:nvSpPr>
        <p:spPr>
          <a:xfrm>
            <a:off x="8229600" y="4330700"/>
            <a:ext cx="3860800" cy="2527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de-DE" sz="2000" dirty="0"/>
              <a:t>Persönlichkeitsrechte Dritter hier höher zu werten </a:t>
            </a:r>
          </a:p>
          <a:p>
            <a:pPr lvl="0">
              <a:buFont typeface="Symbol" panose="05050102010706020507" pitchFamily="18" charset="2"/>
              <a:buChar char="Þ"/>
            </a:pPr>
            <a:r>
              <a:rPr lang="de-DE" sz="2000" dirty="0"/>
              <a:t> Auflagen bei Verwertung personenbezogener Daten durch den Depositar oder Dritte nötig </a:t>
            </a:r>
            <a:br>
              <a:rPr lang="de-DE" sz="2000" dirty="0"/>
            </a:br>
            <a:r>
              <a:rPr lang="de-DE" sz="2000" dirty="0"/>
              <a:t>z.B. Anonymisierungsgebot, Wahrung des Urheberrechts</a:t>
            </a:r>
          </a:p>
        </p:txBody>
      </p:sp>
    </p:spTree>
    <p:extLst>
      <p:ext uri="{BB962C8B-B14F-4D97-AF65-F5344CB8AC3E}">
        <p14:creationId xmlns:p14="http://schemas.microsoft.com/office/powerpoint/2010/main" val="493954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97864-FE0F-4D59-89EA-24AF5647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dirty="0"/>
              <a:t>Ausleihe zu Ausstellungszwecken </a:t>
            </a:r>
            <a:endParaRPr lang="de-DE" sz="480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7DDBE7-1F73-43EE-B410-AABDD8B1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8600" y="6356350"/>
            <a:ext cx="9651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16</a:t>
            </a:fld>
            <a:endParaRPr lang="de-DE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A2993E1A-908A-4D41-BBDE-4A7DFA4351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101818"/>
              </p:ext>
            </p:extLst>
          </p:nvPr>
        </p:nvGraphicFramePr>
        <p:xfrm>
          <a:off x="838199" y="1854201"/>
          <a:ext cx="10515600" cy="4502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871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055F8-CE15-452B-8BD3-E224BE11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>
            <a:normAutofit/>
          </a:bodyPr>
          <a:lstStyle/>
          <a:p>
            <a:r>
              <a:rPr lang="de-DE" dirty="0"/>
              <a:t>Sorgfaltspflicht (Schutzpflicht)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C5EE32-55BE-49B1-AA82-5A59C3D6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3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17</a:t>
            </a:fld>
            <a:endParaRPr lang="de-DE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E9A34C9D-148D-4F66-AFD1-7A4780C2D7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560559"/>
              </p:ext>
            </p:extLst>
          </p:nvPr>
        </p:nvGraphicFramePr>
        <p:xfrm>
          <a:off x="838199" y="1690688"/>
          <a:ext cx="10515599" cy="516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E7079DDA-4CF9-45D1-BB69-8FF91EC032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8873556"/>
              </p:ext>
            </p:extLst>
          </p:nvPr>
        </p:nvGraphicFramePr>
        <p:xfrm>
          <a:off x="838197" y="1690688"/>
          <a:ext cx="10515599" cy="516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250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19789-066A-40CE-BB1E-C2C1567E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Autofit/>
          </a:bodyPr>
          <a:lstStyle/>
          <a:p>
            <a:r>
              <a:rPr lang="de-DE" dirty="0"/>
              <a:t>Urheber- und Verwertungsrechte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0C871E-3265-4B3C-A608-D54A3A66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4000" y="6356350"/>
            <a:ext cx="9397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18</a:t>
            </a:fld>
            <a:endParaRPr lang="de-DE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BE581D9-1CCF-4686-BDB3-09D0C84DD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8191187"/>
              </p:ext>
            </p:extLst>
          </p:nvPr>
        </p:nvGraphicFramePr>
        <p:xfrm>
          <a:off x="838200" y="1801504"/>
          <a:ext cx="11544299" cy="5322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541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51126-ED11-4F56-AFFB-BCE2409A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>
            <a:normAutofit/>
          </a:bodyPr>
          <a:lstStyle/>
          <a:p>
            <a:r>
              <a:rPr lang="de-DE" dirty="0"/>
              <a:t>Vertragsdauer und Kündigung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A44282C-74DC-4EEB-B997-1774D00C1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2100" y="6356350"/>
            <a:ext cx="9016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19</a:t>
            </a:fld>
            <a:endParaRPr lang="de-DE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98C934FE-E572-427B-8427-8CAA678753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1980149"/>
              </p:ext>
            </p:extLst>
          </p:nvPr>
        </p:nvGraphicFramePr>
        <p:xfrm>
          <a:off x="838200" y="1581506"/>
          <a:ext cx="1051559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5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4D44D3-EF6B-4106-A600-A6DFCF3CB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Gliederung</a:t>
            </a:r>
            <a:r>
              <a:rPr lang="en-US" dirty="0"/>
              <a:t>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B1FEBE5-3F51-4CDC-B22E-2AC15095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7889" y="6356350"/>
            <a:ext cx="9859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1EE2CF0-D5BE-4439-A448-963E6FF265FD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A6D6D5BE-5A87-46AB-A791-BB3A322104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893459"/>
              </p:ext>
            </p:extLst>
          </p:nvPr>
        </p:nvGraphicFramePr>
        <p:xfrm>
          <a:off x="838199" y="1690688"/>
          <a:ext cx="10515599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392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3B994-C03C-4F11-9E10-F869EE73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vert="horz">
            <a:normAutofit/>
          </a:bodyPr>
          <a:lstStyle/>
          <a:p>
            <a:r>
              <a:rPr lang="de-DE" dirty="0"/>
              <a:t>Kosten und Gebühren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D441482-61D5-459D-9AFD-8C118150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01300" y="6356350"/>
            <a:ext cx="9524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20</a:t>
            </a:fld>
            <a:endParaRPr lang="de-DE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B0714B1E-47CB-4156-87C5-6269815741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9009105"/>
              </p:ext>
            </p:extLst>
          </p:nvPr>
        </p:nvGraphicFramePr>
        <p:xfrm>
          <a:off x="836612" y="1937982"/>
          <a:ext cx="10515600" cy="5161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6905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27ECD-5F4F-4588-BE56-AEF45978D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dirty="0"/>
              <a:t>Schlussbestimmungen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48956E8-1360-4997-8741-599B4C8B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4000" y="6356350"/>
            <a:ext cx="9397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21</a:t>
            </a:fld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46B23D9-8473-43BA-97EB-A0BCE5DBDD2D}"/>
              </a:ext>
            </a:extLst>
          </p:cNvPr>
          <p:cNvSpPr txBox="1"/>
          <p:nvPr/>
        </p:nvSpPr>
        <p:spPr>
          <a:xfrm>
            <a:off x="9263270" y="1338470"/>
            <a:ext cx="246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F6A037E-396A-4E3C-A61A-A5E2D672B2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3719789"/>
              </p:ext>
            </p:extLst>
          </p:nvPr>
        </p:nvGraphicFramePr>
        <p:xfrm>
          <a:off x="838199" y="1897039"/>
          <a:ext cx="10515600" cy="4595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2327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20AED-4D88-483B-9ACD-B1035CD1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dirty="0"/>
              <a:t>Fazit</a:t>
            </a:r>
            <a:r>
              <a:rPr lang="de-DE" sz="7200" dirty="0"/>
              <a:t>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D4906D-7509-41FA-80AD-61EBEA1D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3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22</a:t>
            </a:fld>
            <a:endParaRPr lang="de-DE"/>
          </a:p>
        </p:txBody>
      </p:sp>
      <p:pic>
        <p:nvPicPr>
          <p:cNvPr id="4" name="Grafik 3" descr="Bleistift">
            <a:extLst>
              <a:ext uri="{FF2B5EF4-FFF2-40B4-BE49-F238E27FC236}">
                <a16:creationId xmlns:a16="http://schemas.microsoft.com/office/drawing/2014/main" id="{7BDA8156-E414-4556-A48D-4E8973B66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0EBEB0D2-E0B3-4711-9744-4F362B15BE6C}"/>
              </a:ext>
            </a:extLst>
          </p:cNvPr>
          <p:cNvSpPr/>
          <p:nvPr/>
        </p:nvSpPr>
        <p:spPr>
          <a:xfrm>
            <a:off x="1193799" y="2279522"/>
            <a:ext cx="9702800" cy="2579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655A336-C867-4A2C-827E-D51E4F5DF35E}"/>
              </a:ext>
            </a:extLst>
          </p:cNvPr>
          <p:cNvSpPr txBox="1"/>
          <p:nvPr/>
        </p:nvSpPr>
        <p:spPr>
          <a:xfrm>
            <a:off x="3405779" y="2541726"/>
            <a:ext cx="5626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</a:rPr>
              <a:t>Einbeziehung der jeweils gültigen archivgesetzlichen und satzungsmäßigen Vorgaben notwendig</a:t>
            </a:r>
          </a:p>
          <a:p>
            <a:pPr algn="ctr"/>
            <a:r>
              <a:rPr lang="de-DE" sz="2800" dirty="0">
                <a:solidFill>
                  <a:schemeClr val="bg1"/>
                </a:solidFill>
              </a:rPr>
              <a:t>=&gt; Es gibt keine Pauschallösungen </a:t>
            </a:r>
          </a:p>
          <a:p>
            <a:pPr algn="ctr"/>
            <a:endParaRPr lang="de-DE" sz="2800" dirty="0">
              <a:solidFill>
                <a:schemeClr val="bg1"/>
              </a:solidFill>
            </a:endParaRPr>
          </a:p>
        </p:txBody>
      </p:sp>
      <p:pic>
        <p:nvPicPr>
          <p:cNvPr id="6" name="Grafik 5" descr="Professor">
            <a:extLst>
              <a:ext uri="{FF2B5EF4-FFF2-40B4-BE49-F238E27FC236}">
                <a16:creationId xmlns:a16="http://schemas.microsoft.com/office/drawing/2014/main" id="{38869E62-B68E-416D-83AC-9CD2AD02D4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44599" y="3280390"/>
            <a:ext cx="1200329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0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020C4DA-9210-49E9-BD2E-88ECAED32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Vielen Dank für Ihre Aufmerksamkeit 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824E09-A57F-4A59-9EF3-01F0A04C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6700" y="6356350"/>
            <a:ext cx="9270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927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99D5B4C-7889-4544-A402-2016DCB1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768BCD6-6620-4167-AB51-7912C4659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>
            <a:normAutofit fontScale="40000" lnSpcReduction="20000"/>
          </a:bodyPr>
          <a:lstStyle/>
          <a:p>
            <a:endParaRPr lang="de-DE" sz="6000" dirty="0"/>
          </a:p>
          <a:p>
            <a:r>
              <a:rPr lang="de-DE" sz="6000" dirty="0"/>
              <a:t>Walter Bayer, Die Übernahme von Nachlässen durch Archive - Rechtsprobleme und vertragliche Gestaltungsmöglichkeiten, Archive in Thüringen 2004 (Sonderheft), S. 70-74 </a:t>
            </a:r>
            <a:r>
              <a:rPr lang="de-DE" sz="6000" b="1" dirty="0"/>
              <a:t> </a:t>
            </a:r>
            <a:endParaRPr lang="de-DE" sz="6000" dirty="0"/>
          </a:p>
          <a:p>
            <a:r>
              <a:rPr lang="de-DE" sz="6000" dirty="0"/>
              <a:t>Regna Boden/ Hermann Niebuhr, Zwischen Rechtssicherheit und Gestaltungsspielraum: Probleme der Nutzung von </a:t>
            </a:r>
            <a:r>
              <a:rPr lang="de-DE" sz="6000" dirty="0" err="1"/>
              <a:t>Deposita</a:t>
            </a:r>
            <a:r>
              <a:rPr lang="de-DE" sz="6000" dirty="0"/>
              <a:t>, in: Alles was Recht ist. Archivische Fragen - juristische Antworten ; 81. Deutscher Archivtag in Bremen (Tagungsdokumentationen zum Deutschen Archivtag ; 16), Fulda 2012, S. 170-178  </a:t>
            </a:r>
          </a:p>
          <a:p>
            <a:r>
              <a:rPr lang="de-DE" sz="6000" dirty="0"/>
              <a:t>Herbert Günther, Zur Übernahme fremden Archivguts durch staatliche Archive, in: Archivalische Zeitschrift, 79. Band, Neuburg </a:t>
            </a:r>
            <a:r>
              <a:rPr lang="de-DE" sz="6000" dirty="0" err="1"/>
              <a:t>a.d.Donau</a:t>
            </a:r>
            <a:r>
              <a:rPr lang="de-DE" sz="6000" dirty="0"/>
              <a:t> 1996, 37-64</a:t>
            </a:r>
          </a:p>
          <a:p>
            <a:r>
              <a:rPr lang="de-DE" sz="6000" dirty="0"/>
              <a:t>Jost Hausmann, Archivrecht. Ein Leitfaden, Frankfurt a. Main 2016 </a:t>
            </a:r>
          </a:p>
          <a:p>
            <a:endParaRPr lang="de-DE" sz="6000" dirty="0"/>
          </a:p>
          <a:p>
            <a:r>
              <a:rPr lang="de-DE" sz="1000" dirty="0"/>
              <a:t> 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4161996-2F44-40D6-AF9D-42D71D1F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6700" y="6356350"/>
            <a:ext cx="9270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09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A795E54-4C51-4512-9B36-568D0196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197136A-931C-43AE-8B37-D679F996A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de-DE" dirty="0"/>
              <a:t>Alexander F. J. Freys. Das Recht der Nutzung und des Unterhalts von Archiven, Schriftenreihe des Archivs für Urheber-, Film-, Funk und Theaterrecht (UFITA), Bd. 85, Baden-Baden 1989</a:t>
            </a:r>
          </a:p>
          <a:p>
            <a:r>
              <a:rPr lang="de-DE" dirty="0"/>
              <a:t>Bartholomäus Manegold. Archivrecht. Die Archivierungspflicht öffentlicher Stellen und das Archivzugangsrecht des historischen Forschers im Licht der Forschungsfreiheitsverbürgung des Art. 5 Abs. 3 GG, Schriften zum Öffentlichen Recht, Band 874, Berlin 2002 </a:t>
            </a:r>
          </a:p>
          <a:p>
            <a:r>
              <a:rPr lang="de-DE" dirty="0"/>
              <a:t>Rainer </a:t>
            </a:r>
            <a:r>
              <a:rPr lang="de-DE" dirty="0" err="1"/>
              <a:t>Polley</a:t>
            </a:r>
            <a:r>
              <a:rPr lang="de-DE" dirty="0"/>
              <a:t>, Spezialprobleme des Erwerbs, der Erschließung, der Benutzung und der Verwer­tung von Nachlassdokumenten (unveröffentlichtes Skript eines Referats bei einer Fortbil­dungsveranstaltung der Archivschule Marburg AK 12: „Nachlässe: Privates Schriftgut in Archi­ven“ 22.-24. Oktober 2010)</a:t>
            </a:r>
          </a:p>
          <a:p>
            <a:r>
              <a:rPr lang="de-DE" dirty="0"/>
              <a:t> Hagen Rüster, Uneingeschränktes Eigentum an Archivgut [Hausarchiv Schleiz], Archive in Thüringen 2008, S. 26-29</a:t>
            </a:r>
          </a:p>
          <a:p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86FF2B9-6285-42EF-BA8F-869F6DD9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4800" y="6356350"/>
            <a:ext cx="8889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110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1257E86-2726-4644-9FBD-027092DA3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AA7E448-D0F6-4748-83E4-4E0DD2EEA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e-DE" sz="3400" dirty="0"/>
              <a:t>Mark Steinert, Rechtliche Fragen und Probleme bei der Übernahme fremden Archivguts, in: Alles was Recht ist. Archivische Fragen - juristische Antworten ; 81. Deutscher Archivtag in Bremen (Tagungsdokumentationen zum Deutschen Archivtag ; 16), Fulda 2012, S. 179-187. </a:t>
            </a:r>
          </a:p>
          <a:p>
            <a:r>
              <a:rPr lang="de-DE" sz="3400" dirty="0"/>
              <a:t> Harald </a:t>
            </a:r>
            <a:r>
              <a:rPr lang="de-DE" sz="3400" dirty="0" err="1"/>
              <a:t>Stockert</a:t>
            </a:r>
            <a:r>
              <a:rPr lang="de-DE" sz="3400" dirty="0"/>
              <a:t>/ Christoph Popp, Behördenberatung und Anbietung, in: Irmgard </a:t>
            </a:r>
            <a:r>
              <a:rPr lang="de-DE" sz="3400" dirty="0" err="1"/>
              <a:t>Ch</a:t>
            </a:r>
            <a:r>
              <a:rPr lang="de-DE" sz="3400" dirty="0"/>
              <a:t>. Becker/ Clemens Rehm (Hrsg.), Archivrecht für die Praxis. Ein Handbuch, Berliner Bibliothek zum Urheberrecht, Band 10, München 2017, S. 43-57. </a:t>
            </a:r>
          </a:p>
          <a:p>
            <a:r>
              <a:rPr lang="de-DE" sz="3400" dirty="0"/>
              <a:t> Dieter Strauch, Das </a:t>
            </a:r>
            <a:r>
              <a:rPr lang="de-DE" sz="3400" dirty="0" err="1"/>
              <a:t>Archivalieneigentum</a:t>
            </a:r>
            <a:r>
              <a:rPr lang="de-DE" sz="3400" dirty="0"/>
              <a:t>. Untersuchungen zum öffentlichen und privaten Sachenrecht deutscher Archive, Archivhefte 31, Köln 1998. </a:t>
            </a:r>
          </a:p>
          <a:p>
            <a:r>
              <a:rPr lang="en-US" sz="3400" dirty="0" err="1"/>
              <a:t>Hintergrundbild</a:t>
            </a:r>
            <a:r>
              <a:rPr lang="en-US" sz="3400" dirty="0"/>
              <a:t>: </a:t>
            </a:r>
            <a:r>
              <a:rPr lang="de-DE" sz="3400" dirty="0"/>
              <a:t>Glückwunschadresse von den Beamten in Hohenlohe-</a:t>
            </a:r>
            <a:r>
              <a:rPr lang="de-DE" sz="3400" dirty="0" err="1"/>
              <a:t>Oehringen</a:t>
            </a:r>
            <a:r>
              <a:rPr lang="de-DE" sz="3400" dirty="0"/>
              <a:t> zur Goldenen Hochzeit des Fürsten Hugo zu Hohenlohe-</a:t>
            </a:r>
            <a:r>
              <a:rPr lang="de-DE" sz="3400" dirty="0" err="1"/>
              <a:t>Oehringen</a:t>
            </a:r>
            <a:r>
              <a:rPr lang="de-DE" sz="3400" dirty="0"/>
              <a:t>, Herzog von </a:t>
            </a:r>
            <a:r>
              <a:rPr lang="de-DE" sz="3400" dirty="0" err="1"/>
              <a:t>Ujest</a:t>
            </a:r>
            <a:r>
              <a:rPr lang="de-DE" sz="3400" dirty="0"/>
              <a:t>, und seiner Gemahlin Pauline, geb. Fürstenberg. </a:t>
            </a:r>
          </a:p>
          <a:p>
            <a:pPr marL="0" indent="0">
              <a:buNone/>
            </a:pPr>
            <a:r>
              <a:rPr lang="de-DE" sz="3400" dirty="0"/>
              <a:t>Hohenlohe-Zentralarchiv Neuenstein </a:t>
            </a:r>
            <a:r>
              <a:rPr lang="de-DE" sz="3400" dirty="0" err="1"/>
              <a:t>Oe</a:t>
            </a:r>
            <a:r>
              <a:rPr lang="de-DE" sz="3400" dirty="0"/>
              <a:t> 226 Nr. 8, Bild 1</a:t>
            </a:r>
          </a:p>
          <a:p>
            <a:pPr marL="0" indent="0">
              <a:buNone/>
            </a:pPr>
            <a:r>
              <a:rPr lang="de-DE" sz="3400" dirty="0"/>
              <a:t>Permalink </a:t>
            </a:r>
            <a:r>
              <a:rPr lang="de-DE" sz="3400" dirty="0">
                <a:hlinkClick r:id="rId2"/>
              </a:rPr>
              <a:t>http://www.landesarchiv-bw.de/plink/?f=3-182523-1</a:t>
            </a:r>
            <a:r>
              <a:rPr lang="de-DE" sz="3400" dirty="0"/>
              <a:t>, Stand 20.10.2019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2679C63-067E-4043-A7DE-CB53D3DC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3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978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AA8F0-A3BD-40F5-AF0B-7D8BD225F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Grundsatzproblem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C733DCC-5F0D-4DB1-97C5-F23FE966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1957" y="6356350"/>
            <a:ext cx="971842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3</a:t>
            </a:fld>
            <a:endParaRPr lang="de-DE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1CDC802F-34F8-44BB-8F5D-CE175B53CC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4590672"/>
              </p:ext>
            </p:extLst>
          </p:nvPr>
        </p:nvGraphicFramePr>
        <p:xfrm>
          <a:off x="838200" y="1806575"/>
          <a:ext cx="10515600" cy="4549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634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3CE5D-0C80-46EC-933A-62264BA56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dirty="0"/>
              <a:t>Vertragsart: </a:t>
            </a:r>
            <a:r>
              <a:rPr lang="de-DE" dirty="0" err="1"/>
              <a:t>Depositalvertrag</a:t>
            </a:r>
            <a:r>
              <a:rPr lang="de-DE" dirty="0"/>
              <a:t>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996734-704D-434B-8A75-F112B8C0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8228" y="6356350"/>
            <a:ext cx="915571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4</a:t>
            </a:fld>
            <a:endParaRPr lang="de-DE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94D484B4-8DA8-4050-AADD-26D5B740DF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1518991"/>
              </p:ext>
            </p:extLst>
          </p:nvPr>
        </p:nvGraphicFramePr>
        <p:xfrm>
          <a:off x="838199" y="1690688"/>
          <a:ext cx="1051559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098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C704C-DFB6-4C99-B3A2-F174FBAA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vert="horz">
            <a:normAutofit/>
          </a:bodyPr>
          <a:lstStyle/>
          <a:p>
            <a:r>
              <a:rPr lang="de-DE" dirty="0"/>
              <a:t>Vertragspartner</a:t>
            </a:r>
            <a:r>
              <a:rPr lang="de-DE" sz="7200" dirty="0"/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4F1958-2D5D-40D9-A96A-9E54A7AB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01300" y="6356350"/>
            <a:ext cx="9524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5</a:t>
            </a:fld>
            <a:endParaRPr lang="de-DE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2E57D844-40A6-473A-95FF-6F7F5737F7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4400876"/>
              </p:ext>
            </p:extLst>
          </p:nvPr>
        </p:nvGraphicFramePr>
        <p:xfrm>
          <a:off x="836612" y="1690688"/>
          <a:ext cx="10515600" cy="5030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06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58E62E-12B5-43E8-86CC-797D0536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01300" y="6356350"/>
            <a:ext cx="9524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6</a:t>
            </a:fld>
            <a:endParaRPr lang="de-DE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80042EE9-9BDF-46D4-A48D-CAFC1005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de-DE" dirty="0"/>
              <a:t>Vertragsgegenstand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F5B60698-3791-49E7-9442-D7E56D0852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1949381"/>
              </p:ext>
            </p:extLst>
          </p:nvPr>
        </p:nvGraphicFramePr>
        <p:xfrm>
          <a:off x="838201" y="1646238"/>
          <a:ext cx="10161896" cy="5075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565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45485-9ABA-43FB-8096-8FC95045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Hauptleistungspflichten des </a:t>
            </a:r>
            <a:r>
              <a:rPr lang="de-DE" dirty="0" err="1"/>
              <a:t>Depositalvertrags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319A81-F021-42FD-8589-1F2928E2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2100" y="6356350"/>
            <a:ext cx="9016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7</a:t>
            </a:fld>
            <a:endParaRPr lang="de-DE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A9DB0372-A3B1-4D0C-81E5-F41239818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6880710"/>
              </p:ext>
            </p:extLst>
          </p:nvPr>
        </p:nvGraphicFramePr>
        <p:xfrm>
          <a:off x="836611" y="1803400"/>
          <a:ext cx="10515599" cy="4918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773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CABFF-8A63-404C-9B30-8D5942DC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dirty="0"/>
              <a:t>Lagerung und konservatorische Behandlung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DE31FFB-1D4A-4CC0-B011-3B084192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0500" y="6356350"/>
            <a:ext cx="10032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8</a:t>
            </a:fld>
            <a:endParaRPr lang="de-DE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0DB78F45-154C-460D-881E-6558B9314D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7421295"/>
              </p:ext>
            </p:extLst>
          </p:nvPr>
        </p:nvGraphicFramePr>
        <p:xfrm>
          <a:off x="838200" y="1828801"/>
          <a:ext cx="10515599" cy="452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80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439CA-53C8-46C7-995A-AC447A7CE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dirty="0"/>
              <a:t>Ergänzung des Depositums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4B32D3-C8F5-4448-8E11-6F2E4387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8600" y="6356350"/>
            <a:ext cx="965199" cy="365125"/>
          </a:xfrm>
        </p:spPr>
        <p:txBody>
          <a:bodyPr/>
          <a:lstStyle/>
          <a:p>
            <a:fld id="{81EE2CF0-D5BE-4439-A448-963E6FF265FD}" type="slidenum">
              <a:rPr lang="de-DE" smtClean="0"/>
              <a:t>9</a:t>
            </a:fld>
            <a:endParaRPr lang="de-DE"/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485270CF-D30D-4F90-A7F5-6DB1E5012AF3}"/>
              </a:ext>
            </a:extLst>
          </p:cNvPr>
          <p:cNvSpPr txBox="1">
            <a:spLocks/>
          </p:cNvSpPr>
          <p:nvPr/>
        </p:nvSpPr>
        <p:spPr>
          <a:xfrm>
            <a:off x="6172200" y="4731025"/>
            <a:ext cx="5183188" cy="145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2CC5E860-A9CE-4A2F-9DDE-06D01FBF13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754090"/>
              </p:ext>
            </p:extLst>
          </p:nvPr>
        </p:nvGraphicFramePr>
        <p:xfrm>
          <a:off x="836612" y="1971677"/>
          <a:ext cx="9844088" cy="438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38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Microsoft Office PowerPoint</Application>
  <PresentationFormat>Breitbild</PresentationFormat>
  <Paragraphs>156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Office</vt:lpstr>
      <vt:lpstr>Depositalverträge im Archiv  </vt:lpstr>
      <vt:lpstr>Gliederung </vt:lpstr>
      <vt:lpstr>Grundsatzproblem</vt:lpstr>
      <vt:lpstr>Vertragsart: Depositalvertrag </vt:lpstr>
      <vt:lpstr>Vertragspartner </vt:lpstr>
      <vt:lpstr>Vertragsgegenstand</vt:lpstr>
      <vt:lpstr>Hauptleistungspflichten des Depositalvertrags</vt:lpstr>
      <vt:lpstr>Lagerung und konservatorische Behandlung </vt:lpstr>
      <vt:lpstr>Ergänzung des Depositums </vt:lpstr>
      <vt:lpstr>Bewertung und Rückgabe</vt:lpstr>
      <vt:lpstr>Erschließung </vt:lpstr>
      <vt:lpstr>Findmittel-Erstellung und Veröffentlichung</vt:lpstr>
      <vt:lpstr>Nutzung durch den Eigentümer </vt:lpstr>
      <vt:lpstr>Nutzung durch Dritte</vt:lpstr>
      <vt:lpstr>Verwertung: Grundrechtsabwägung </vt:lpstr>
      <vt:lpstr>Ausleihe zu Ausstellungszwecken </vt:lpstr>
      <vt:lpstr>Sorgfaltspflicht (Schutzpflicht) </vt:lpstr>
      <vt:lpstr>Urheber- und Verwertungsrechte </vt:lpstr>
      <vt:lpstr>Vertragsdauer und Kündigung </vt:lpstr>
      <vt:lpstr>Kosten und Gebühren </vt:lpstr>
      <vt:lpstr>Schlussbestimmungen </vt:lpstr>
      <vt:lpstr>Fazit </vt:lpstr>
      <vt:lpstr>Vielen Dank für Ihre Aufmerksamkeit !</vt:lpstr>
      <vt:lpstr>Literatur</vt:lpstr>
      <vt:lpstr>Literatur </vt:lpstr>
      <vt:lpstr>Literatur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4  Vergleich zweier Depositalverträge</dc:title>
  <dc:creator>Katharina Weber</dc:creator>
  <cp:lastModifiedBy>Katharina Weber</cp:lastModifiedBy>
  <cp:revision>7</cp:revision>
  <dcterms:created xsi:type="dcterms:W3CDTF">2019-08-12T14:06:57Z</dcterms:created>
  <dcterms:modified xsi:type="dcterms:W3CDTF">2019-10-20T20:37:31Z</dcterms:modified>
</cp:coreProperties>
</file>